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6"/>
  </p:notesMasterIdLst>
  <p:sldIdLst>
    <p:sldId id="261" r:id="rId2"/>
    <p:sldId id="259" r:id="rId3"/>
    <p:sldId id="264" r:id="rId4"/>
    <p:sldId id="275" r:id="rId5"/>
    <p:sldId id="276" r:id="rId6"/>
    <p:sldId id="277" r:id="rId7"/>
    <p:sldId id="283" r:id="rId8"/>
    <p:sldId id="278" r:id="rId9"/>
    <p:sldId id="279" r:id="rId10"/>
    <p:sldId id="280" r:id="rId11"/>
    <p:sldId id="284" r:id="rId12"/>
    <p:sldId id="269" r:id="rId13"/>
    <p:sldId id="407" r:id="rId14"/>
    <p:sldId id="346" r:id="rId15"/>
    <p:sldId id="405" r:id="rId16"/>
    <p:sldId id="345" r:id="rId17"/>
    <p:sldId id="406" r:id="rId18"/>
    <p:sldId id="300" r:id="rId19"/>
    <p:sldId id="304" r:id="rId20"/>
    <p:sldId id="309" r:id="rId21"/>
    <p:sldId id="317" r:id="rId22"/>
    <p:sldId id="312" r:id="rId23"/>
    <p:sldId id="318" r:id="rId24"/>
    <p:sldId id="313" r:id="rId25"/>
    <p:sldId id="319" r:id="rId26"/>
    <p:sldId id="314" r:id="rId27"/>
    <p:sldId id="315" r:id="rId28"/>
    <p:sldId id="316" r:id="rId29"/>
    <p:sldId id="320" r:id="rId30"/>
    <p:sldId id="270" r:id="rId31"/>
    <p:sldId id="301" r:id="rId32"/>
    <p:sldId id="302" r:id="rId33"/>
    <p:sldId id="303" r:id="rId34"/>
    <p:sldId id="291" r:id="rId35"/>
    <p:sldId id="292" r:id="rId36"/>
    <p:sldId id="295" r:id="rId37"/>
    <p:sldId id="408" r:id="rId38"/>
    <p:sldId id="294" r:id="rId39"/>
    <p:sldId id="409" r:id="rId40"/>
    <p:sldId id="298" r:id="rId41"/>
    <p:sldId id="305" r:id="rId42"/>
    <p:sldId id="322" r:id="rId43"/>
    <p:sldId id="323" r:id="rId44"/>
    <p:sldId id="362" r:id="rId45"/>
    <p:sldId id="369" r:id="rId46"/>
    <p:sldId id="363" r:id="rId47"/>
    <p:sldId id="365" r:id="rId48"/>
    <p:sldId id="366" r:id="rId49"/>
    <p:sldId id="367" r:id="rId50"/>
    <p:sldId id="373" r:id="rId51"/>
    <p:sldId id="374" r:id="rId52"/>
    <p:sldId id="375" r:id="rId53"/>
    <p:sldId id="376" r:id="rId54"/>
    <p:sldId id="368" r:id="rId55"/>
    <p:sldId id="377" r:id="rId56"/>
    <p:sldId id="379" r:id="rId57"/>
    <p:sldId id="387" r:id="rId58"/>
    <p:sldId id="378" r:id="rId59"/>
    <p:sldId id="382" r:id="rId60"/>
    <p:sldId id="380" r:id="rId61"/>
    <p:sldId id="383" r:id="rId62"/>
    <p:sldId id="381" r:id="rId63"/>
    <p:sldId id="384" r:id="rId64"/>
    <p:sldId id="398" r:id="rId65"/>
    <p:sldId id="385" r:id="rId66"/>
    <p:sldId id="399" r:id="rId67"/>
    <p:sldId id="403" r:id="rId68"/>
    <p:sldId id="404" r:id="rId69"/>
    <p:sldId id="331" r:id="rId70"/>
    <p:sldId id="332" r:id="rId71"/>
    <p:sldId id="333" r:id="rId72"/>
    <p:sldId id="337" r:id="rId73"/>
    <p:sldId id="343" r:id="rId74"/>
    <p:sldId id="354" r:id="rId75"/>
    <p:sldId id="355" r:id="rId76"/>
    <p:sldId id="356" r:id="rId77"/>
    <p:sldId id="357" r:id="rId78"/>
    <p:sldId id="358" r:id="rId79"/>
    <p:sldId id="359" r:id="rId80"/>
    <p:sldId id="360" r:id="rId81"/>
    <p:sldId id="361" r:id="rId82"/>
    <p:sldId id="340" r:id="rId83"/>
    <p:sldId id="370" r:id="rId84"/>
    <p:sldId id="371" r:id="rId85"/>
    <p:sldId id="372" r:id="rId86"/>
    <p:sldId id="392" r:id="rId87"/>
    <p:sldId id="393" r:id="rId88"/>
    <p:sldId id="342" r:id="rId89"/>
    <p:sldId id="396" r:id="rId90"/>
    <p:sldId id="397" r:id="rId91"/>
    <p:sldId id="271" r:id="rId92"/>
    <p:sldId id="351" r:id="rId93"/>
    <p:sldId id="321" r:id="rId94"/>
    <p:sldId id="350" r:id="rId95"/>
    <p:sldId id="352" r:id="rId96"/>
    <p:sldId id="272" r:id="rId97"/>
    <p:sldId id="308" r:id="rId98"/>
    <p:sldId id="307" r:id="rId99"/>
    <p:sldId id="311" r:id="rId100"/>
    <p:sldId id="310" r:id="rId101"/>
    <p:sldId id="344" r:id="rId102"/>
    <p:sldId id="273" r:id="rId103"/>
    <p:sldId id="349" r:id="rId104"/>
    <p:sldId id="306" r:id="rId105"/>
  </p:sldIdLst>
  <p:sldSz cx="12192000" cy="6858000"/>
  <p:notesSz cx="6858000" cy="9144000"/>
  <p:embeddedFontLst>
    <p:embeddedFont>
      <p:font typeface="나눔스퀘어" panose="020B0600000101010101" pitchFamily="34" charset="-127"/>
      <p:regular r:id="rId107"/>
    </p:embeddedFont>
    <p:embeddedFont>
      <p:font typeface="Calibri" panose="020F0502020204030204" pitchFamily="34" charset="0"/>
      <p:regular r:id="rId108"/>
      <p:bold r:id="rId109"/>
      <p:italic r:id="rId110"/>
      <p:boldItalic r:id="rId111"/>
    </p:embeddedFont>
    <p:embeddedFont>
      <p:font typeface="나눔스퀘어OTF" panose="020B0600000101010101" pitchFamily="34" charset="-127"/>
      <p:regular r:id="rId112"/>
    </p:embeddedFont>
    <p:embeddedFont>
      <p:font typeface="맑은 고딕" panose="020B0503020000020004" pitchFamily="34" charset="-127"/>
      <p:regular r:id="rId113"/>
      <p:bold r:id="rId1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5FF"/>
    <a:srgbClr val="F4F3FF"/>
    <a:srgbClr val="6069FF"/>
    <a:srgbClr val="7A82FF"/>
    <a:srgbClr val="C3BFFF"/>
    <a:srgbClr val="D4D1FF"/>
    <a:srgbClr val="969BFF"/>
    <a:srgbClr val="E5C7FC"/>
    <a:srgbClr val="BCD2F5"/>
    <a:srgbClr val="D2D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538A45-6829-4786-A589-37F1A5AA2A47}" v="1650" dt="2023-06-21T15:21:58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539" autoAdjust="0"/>
  </p:normalViewPr>
  <p:slideViewPr>
    <p:cSldViewPr snapToGrid="0">
      <p:cViewPr varScale="1">
        <p:scale>
          <a:sx n="64" d="100"/>
          <a:sy n="64" d="100"/>
        </p:scale>
        <p:origin x="7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f8d3c48390ee4deff5c418ee15abfe4617f10863e3ac10dd18e8126421d352ae::" providerId="AD" clId="Web-{27027455-4815-39EB-C91D-C7064D9086F5}"/>
    <pc:docChg chg="addSld delSld modSld sldOrd">
      <pc:chgData name="게스트 사용자" userId="S::urn:spo:anon#f8d3c48390ee4deff5c418ee15abfe4617f10863e3ac10dd18e8126421d352ae::" providerId="AD" clId="Web-{27027455-4815-39EB-C91D-C7064D9086F5}" dt="2023-06-15T09:55:17.527" v="863" actId="1076"/>
      <pc:docMkLst>
        <pc:docMk/>
      </pc:docMkLst>
      <pc:sldChg chg="add del">
        <pc:chgData name="게스트 사용자" userId="S::urn:spo:anon#f8d3c48390ee4deff5c418ee15abfe4617f10863e3ac10dd18e8126421d352ae::" providerId="AD" clId="Web-{27027455-4815-39EB-C91D-C7064D9086F5}" dt="2023-06-15T00:55:45.821" v="238"/>
        <pc:sldMkLst>
          <pc:docMk/>
          <pc:sldMk cId="672348287" sldId="271"/>
        </pc:sldMkLst>
      </pc:sldChg>
      <pc:sldChg chg="modSp">
        <pc:chgData name="게스트 사용자" userId="S::urn:spo:anon#f8d3c48390ee4deff5c418ee15abfe4617f10863e3ac10dd18e8126421d352ae::" providerId="AD" clId="Web-{27027455-4815-39EB-C91D-C7064D9086F5}" dt="2023-06-15T06:19:24.248" v="409" actId="20577"/>
        <pc:sldMkLst>
          <pc:docMk/>
          <pc:sldMk cId="3723307770" sldId="272"/>
        </pc:sldMkLst>
        <pc:spChg chg="mod">
          <ac:chgData name="게스트 사용자" userId="S::urn:spo:anon#f8d3c48390ee4deff5c418ee15abfe4617f10863e3ac10dd18e8126421d352ae::" providerId="AD" clId="Web-{27027455-4815-39EB-C91D-C7064D9086F5}" dt="2023-06-15T06:19:24.248" v="409" actId="20577"/>
          <ac:spMkLst>
            <pc:docMk/>
            <pc:sldMk cId="3723307770" sldId="272"/>
            <ac:spMk id="6" creationId="{25F27FD3-5E60-4B43-BCA6-44866AB4D919}"/>
          </ac:spMkLst>
        </pc:spChg>
      </pc:sldChg>
      <pc:sldChg chg="modSp">
        <pc:chgData name="게스트 사용자" userId="S::urn:spo:anon#f8d3c48390ee4deff5c418ee15abfe4617f10863e3ac10dd18e8126421d352ae::" providerId="AD" clId="Web-{27027455-4815-39EB-C91D-C7064D9086F5}" dt="2023-06-15T00:21:20.508" v="70" actId="20577"/>
        <pc:sldMkLst>
          <pc:docMk/>
          <pc:sldMk cId="2117305742" sldId="278"/>
        </pc:sldMkLst>
        <pc:spChg chg="mod">
          <ac:chgData name="게스트 사용자" userId="S::urn:spo:anon#f8d3c48390ee4deff5c418ee15abfe4617f10863e3ac10dd18e8126421d352ae::" providerId="AD" clId="Web-{27027455-4815-39EB-C91D-C7064D9086F5}" dt="2023-06-15T00:15:07.354" v="0" actId="1076"/>
          <ac:spMkLst>
            <pc:docMk/>
            <pc:sldMk cId="2117305742" sldId="278"/>
            <ac:spMk id="6" creationId="{1CA7D31D-A3EF-0644-9902-6503CF65EAD2}"/>
          </ac:spMkLst>
        </pc:spChg>
        <pc:spChg chg="mod">
          <ac:chgData name="게스트 사용자" userId="S::urn:spo:anon#f8d3c48390ee4deff5c418ee15abfe4617f10863e3ac10dd18e8126421d352ae::" providerId="AD" clId="Web-{27027455-4815-39EB-C91D-C7064D9086F5}" dt="2023-06-15T00:21:20.508" v="70" actId="20577"/>
          <ac:spMkLst>
            <pc:docMk/>
            <pc:sldMk cId="2117305742" sldId="278"/>
            <ac:spMk id="8" creationId="{2EE422E3-19C6-1E41-9D89-A35F0B99D3D6}"/>
          </ac:spMkLst>
        </pc:spChg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49:51.903" v="234"/>
        <pc:sldMkLst>
          <pc:docMk/>
          <pc:sldMk cId="2582525033" sldId="287"/>
        </pc:sldMkLst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27:45.162" v="72"/>
        <pc:sldMkLst>
          <pc:docMk/>
          <pc:sldMk cId="3082160611" sldId="287"/>
        </pc:sldMkLst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32:33.668" v="78"/>
        <pc:sldMkLst>
          <pc:docMk/>
          <pc:sldMk cId="2661000586" sldId="288"/>
        </pc:sldMkLst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55:44.039" v="236"/>
        <pc:sldMkLst>
          <pc:docMk/>
          <pc:sldMk cId="3875556185" sldId="289"/>
        </pc:sldMkLst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55:47.446" v="239"/>
        <pc:sldMkLst>
          <pc:docMk/>
          <pc:sldMk cId="2852061294" sldId="290"/>
        </pc:sldMkLst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33:30.157" v="144" actId="1076"/>
        <pc:sldMkLst>
          <pc:docMk/>
          <pc:sldMk cId="1975947324" sldId="291"/>
        </pc:sldMkLst>
        <pc:spChg chg="del">
          <ac:chgData name="게스트 사용자" userId="S::urn:spo:anon#f8d3c48390ee4deff5c418ee15abfe4617f10863e3ac10dd18e8126421d352ae::" providerId="AD" clId="Web-{27027455-4815-39EB-C91D-C7064D9086F5}" dt="2023-06-15T00:32:38.496" v="126"/>
          <ac:spMkLst>
            <pc:docMk/>
            <pc:sldMk cId="1975947324" sldId="291"/>
            <ac:spMk id="2" creationId="{9209E7A2-EB6E-E56C-A608-746427B7538F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5"/>
          <ac:spMkLst>
            <pc:docMk/>
            <pc:sldMk cId="1975947324" sldId="291"/>
            <ac:spMk id="3" creationId="{52CADE58-4366-F37E-4A37-73054C5F779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4"/>
          <ac:spMkLst>
            <pc:docMk/>
            <pc:sldMk cId="1975947324" sldId="291"/>
            <ac:spMk id="5" creationId="{56C28DE3-6D56-A404-78C5-74938950A882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3"/>
          <ac:spMkLst>
            <pc:docMk/>
            <pc:sldMk cId="1975947324" sldId="291"/>
            <ac:spMk id="6" creationId="{C92DE530-6263-C279-0612-3AC4E1E283D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7"/>
          <ac:spMkLst>
            <pc:docMk/>
            <pc:sldMk cId="1975947324" sldId="291"/>
            <ac:spMk id="7" creationId="{0754E6C6-4DDB-1A58-7EC3-13B545B6652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2"/>
          <ac:spMkLst>
            <pc:docMk/>
            <pc:sldMk cId="1975947324" sldId="291"/>
            <ac:spMk id="8" creationId="{E7863B00-D8A3-2276-5A64-CCA4A1AD4A6B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1"/>
          <ac:spMkLst>
            <pc:docMk/>
            <pc:sldMk cId="1975947324" sldId="291"/>
            <ac:spMk id="9" creationId="{20D04D6C-6BDF-847F-7ED0-FBF576774B55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20"/>
          <ac:spMkLst>
            <pc:docMk/>
            <pc:sldMk cId="1975947324" sldId="291"/>
            <ac:spMk id="10" creationId="{6C47BD49-21FD-0DEA-C70E-1B0CE8F84E0B}"/>
          </ac:spMkLst>
        </pc:spChg>
        <pc:spChg chg="mod">
          <ac:chgData name="게스트 사용자" userId="S::urn:spo:anon#f8d3c48390ee4deff5c418ee15abfe4617f10863e3ac10dd18e8126421d352ae::" providerId="AD" clId="Web-{27027455-4815-39EB-C91D-C7064D9086F5}" dt="2023-06-15T00:32:49.747" v="138" actId="20577"/>
          <ac:spMkLst>
            <pc:docMk/>
            <pc:sldMk cId="1975947324" sldId="291"/>
            <ac:spMk id="11" creationId="{03402BD8-5F80-594E-BCAE-8D2B83985C3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9"/>
          <ac:spMkLst>
            <pc:docMk/>
            <pc:sldMk cId="1975947324" sldId="291"/>
            <ac:spMk id="14" creationId="{71F34383-2526-FA08-40B6-59EC18506323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8"/>
          <ac:spMkLst>
            <pc:docMk/>
            <pc:sldMk cId="1975947324" sldId="291"/>
            <ac:spMk id="15" creationId="{2DE23DE4-FA38-466F-C4DA-B59517E079D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7"/>
          <ac:spMkLst>
            <pc:docMk/>
            <pc:sldMk cId="1975947324" sldId="291"/>
            <ac:spMk id="16" creationId="{20FAFA33-04DF-46B1-8920-742F15866B3D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6"/>
          <ac:spMkLst>
            <pc:docMk/>
            <pc:sldMk cId="1975947324" sldId="291"/>
            <ac:spMk id="17" creationId="{929B5C79-2E22-229F-58CB-1D1E7CB285E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5"/>
          <ac:spMkLst>
            <pc:docMk/>
            <pc:sldMk cId="1975947324" sldId="291"/>
            <ac:spMk id="18" creationId="{52529024-1FA5-CEF4-A218-D15C56FE760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4"/>
          <ac:spMkLst>
            <pc:docMk/>
            <pc:sldMk cId="1975947324" sldId="291"/>
            <ac:spMk id="19" creationId="{B5E0D438-A41D-068E-9E64-D203DFCB378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3"/>
          <ac:spMkLst>
            <pc:docMk/>
            <pc:sldMk cId="1975947324" sldId="291"/>
            <ac:spMk id="20" creationId="{F2DEA4DA-B5EA-FD53-E2D2-4660FE838599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2"/>
          <ac:spMkLst>
            <pc:docMk/>
            <pc:sldMk cId="1975947324" sldId="291"/>
            <ac:spMk id="21" creationId="{023DBFEB-581D-EF68-1B4F-4C01174859DC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1"/>
          <ac:spMkLst>
            <pc:docMk/>
            <pc:sldMk cId="1975947324" sldId="291"/>
            <ac:spMk id="22" creationId="{33D414EE-6F26-1046-C5CC-E95C4C8DA13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10"/>
          <ac:spMkLst>
            <pc:docMk/>
            <pc:sldMk cId="1975947324" sldId="291"/>
            <ac:spMk id="23" creationId="{AEA418A6-3BD1-7170-E68B-3D4FA6403CD9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9"/>
          <ac:spMkLst>
            <pc:docMk/>
            <pc:sldMk cId="1975947324" sldId="291"/>
            <ac:spMk id="24" creationId="{0C5C308E-DBAC-4CD0-01BE-E573CBEB14D9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8"/>
          <ac:spMkLst>
            <pc:docMk/>
            <pc:sldMk cId="1975947324" sldId="291"/>
            <ac:spMk id="25" creationId="{23DB1310-E561-E0D6-6907-C7CB2EF8B5BE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7"/>
          <ac:spMkLst>
            <pc:docMk/>
            <pc:sldMk cId="1975947324" sldId="291"/>
            <ac:spMk id="26" creationId="{ECC5460F-842E-9F41-2CF2-E5D3DCEDF75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6"/>
          <ac:spMkLst>
            <pc:docMk/>
            <pc:sldMk cId="1975947324" sldId="291"/>
            <ac:spMk id="27" creationId="{DC0CC6A8-7965-E6E7-0240-E93249726E0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5"/>
          <ac:spMkLst>
            <pc:docMk/>
            <pc:sldMk cId="1975947324" sldId="291"/>
            <ac:spMk id="28" creationId="{A31118BC-C120-319A-878C-B17B6A57413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4"/>
          <ac:spMkLst>
            <pc:docMk/>
            <pc:sldMk cId="1975947324" sldId="291"/>
            <ac:spMk id="29" creationId="{7BDEA0CC-033F-F9D3-0E64-CECEC848406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3"/>
          <ac:spMkLst>
            <pc:docMk/>
            <pc:sldMk cId="1975947324" sldId="291"/>
            <ac:spMk id="30" creationId="{CB16B208-9660-C7C6-0328-5FB1213D43ED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2"/>
          <ac:spMkLst>
            <pc:docMk/>
            <pc:sldMk cId="1975947324" sldId="291"/>
            <ac:spMk id="31" creationId="{E2E2A659-16BD-5529-D690-24D49D57B90D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1"/>
          <ac:spMkLst>
            <pc:docMk/>
            <pc:sldMk cId="1975947324" sldId="291"/>
            <ac:spMk id="32" creationId="{C2AA0406-C1F0-3A3C-BB4C-A5B4AFFD570B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100"/>
          <ac:spMkLst>
            <pc:docMk/>
            <pc:sldMk cId="1975947324" sldId="291"/>
            <ac:spMk id="33" creationId="{5472F36E-2439-8673-AA13-06A2033A3319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9"/>
          <ac:spMkLst>
            <pc:docMk/>
            <pc:sldMk cId="1975947324" sldId="291"/>
            <ac:spMk id="34" creationId="{3AF0EDD5-2E79-A095-EF21-CB5BF1244494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8"/>
          <ac:spMkLst>
            <pc:docMk/>
            <pc:sldMk cId="1975947324" sldId="291"/>
            <ac:spMk id="35" creationId="{CD242F57-0FA0-CF50-51B0-8D91D2BC092E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7"/>
          <ac:spMkLst>
            <pc:docMk/>
            <pc:sldMk cId="1975947324" sldId="291"/>
            <ac:spMk id="36" creationId="{A287FF06-FEAC-E15D-030D-5071F239BB2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6"/>
          <ac:spMkLst>
            <pc:docMk/>
            <pc:sldMk cId="1975947324" sldId="291"/>
            <ac:spMk id="37" creationId="{EC6309F4-E734-F67C-B231-13255D13A2DB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5"/>
          <ac:spMkLst>
            <pc:docMk/>
            <pc:sldMk cId="1975947324" sldId="291"/>
            <ac:spMk id="38" creationId="{F699C796-61E8-5A93-F1A2-B4419C72D04B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4"/>
          <ac:spMkLst>
            <pc:docMk/>
            <pc:sldMk cId="1975947324" sldId="291"/>
            <ac:spMk id="39" creationId="{439D447C-8EE8-C02C-A3BA-27FBE12ABD4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3"/>
          <ac:spMkLst>
            <pc:docMk/>
            <pc:sldMk cId="1975947324" sldId="291"/>
            <ac:spMk id="40" creationId="{61067C7F-5C61-99EF-4437-EDBCBCA2F6AF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2"/>
          <ac:spMkLst>
            <pc:docMk/>
            <pc:sldMk cId="1975947324" sldId="291"/>
            <ac:spMk id="41" creationId="{DEF5EEC3-110D-F620-DF22-B2D2F8344474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1"/>
          <ac:spMkLst>
            <pc:docMk/>
            <pc:sldMk cId="1975947324" sldId="291"/>
            <ac:spMk id="42" creationId="{721D3C1F-D975-2613-EF47-01BBED41927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90"/>
          <ac:spMkLst>
            <pc:docMk/>
            <pc:sldMk cId="1975947324" sldId="291"/>
            <ac:spMk id="43" creationId="{C9D6ACB6-89AB-34A1-0998-505580DB64D4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89"/>
          <ac:spMkLst>
            <pc:docMk/>
            <pc:sldMk cId="1975947324" sldId="291"/>
            <ac:spMk id="44" creationId="{76850D23-051A-8FF5-FA90-3B82F6002624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88"/>
          <ac:spMkLst>
            <pc:docMk/>
            <pc:sldMk cId="1975947324" sldId="291"/>
            <ac:spMk id="45" creationId="{25F0069E-CF9C-D395-5548-A2C0DBF97E4D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87"/>
          <ac:spMkLst>
            <pc:docMk/>
            <pc:sldMk cId="1975947324" sldId="291"/>
            <ac:spMk id="46" creationId="{5ED714F2-B9D0-223B-3A3A-221FBB08DAC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86"/>
          <ac:spMkLst>
            <pc:docMk/>
            <pc:sldMk cId="1975947324" sldId="291"/>
            <ac:spMk id="47" creationId="{1D20B01C-50B1-14C8-284A-C3277255164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96" v="85"/>
          <ac:spMkLst>
            <pc:docMk/>
            <pc:sldMk cId="1975947324" sldId="291"/>
            <ac:spMk id="48" creationId="{EFACC016-7CAF-B9A3-59B7-8FD6A0140094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84"/>
          <ac:spMkLst>
            <pc:docMk/>
            <pc:sldMk cId="1975947324" sldId="291"/>
            <ac:spMk id="49" creationId="{52A6D2F1-C18A-4E91-A817-0EB96C3E8B79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83"/>
          <ac:spMkLst>
            <pc:docMk/>
            <pc:sldMk cId="1975947324" sldId="291"/>
            <ac:spMk id="50" creationId="{DD67C694-A1EF-D176-6838-C85AEC77302C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82"/>
          <ac:spMkLst>
            <pc:docMk/>
            <pc:sldMk cId="1975947324" sldId="291"/>
            <ac:spMk id="51" creationId="{479562CF-DB14-54CE-CCAA-9527CB9D4ED3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81"/>
          <ac:spMkLst>
            <pc:docMk/>
            <pc:sldMk cId="1975947324" sldId="291"/>
            <ac:spMk id="52" creationId="{F899C91B-F51D-EEA8-FF2F-F1DE45DE3797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80"/>
          <ac:spMkLst>
            <pc:docMk/>
            <pc:sldMk cId="1975947324" sldId="291"/>
            <ac:spMk id="53" creationId="{9711B968-B777-81ED-25E9-74BD6F6F3E53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0:32:38.481" v="79"/>
          <ac:spMkLst>
            <pc:docMk/>
            <pc:sldMk cId="1975947324" sldId="291"/>
            <ac:spMk id="54" creationId="{2624966C-5A3D-4B7E-F08A-D48E63CF4F80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0:33:30.157" v="144" actId="1076"/>
          <ac:picMkLst>
            <pc:docMk/>
            <pc:sldMk cId="1975947324" sldId="291"/>
            <ac:picMk id="57" creationId="{E1191FED-731B-610B-037E-6CA17CC3AF4F}"/>
          </ac:picMkLst>
        </pc:picChg>
        <pc:cxnChg chg="del">
          <ac:chgData name="게스트 사용자" userId="S::urn:spo:anon#f8d3c48390ee4deff5c418ee15abfe4617f10863e3ac10dd18e8126421d352ae::" providerId="AD" clId="Web-{27027455-4815-39EB-C91D-C7064D9086F5}" dt="2023-06-15T00:32:38.496" v="130"/>
          <ac:cxnSpMkLst>
            <pc:docMk/>
            <pc:sldMk cId="1975947324" sldId="291"/>
            <ac:cxnSpMk id="12" creationId="{8C58FE20-8F05-1253-E05E-EE850100AB99}"/>
          </ac:cxnSpMkLst>
        </pc:cxnChg>
        <pc:cxnChg chg="del">
          <ac:chgData name="게스트 사용자" userId="S::urn:spo:anon#f8d3c48390ee4deff5c418ee15abfe4617f10863e3ac10dd18e8126421d352ae::" providerId="AD" clId="Web-{27027455-4815-39EB-C91D-C7064D9086F5}" dt="2023-06-15T00:32:38.496" v="128"/>
          <ac:cxnSpMkLst>
            <pc:docMk/>
            <pc:sldMk cId="1975947324" sldId="291"/>
            <ac:cxnSpMk id="55" creationId="{B9DB1CC4-FC26-B706-29AA-E0A291414AFF}"/>
          </ac:cxnSpMkLst>
        </pc:cxnChg>
        <pc:cxnChg chg="del">
          <ac:chgData name="게스트 사용자" userId="S::urn:spo:anon#f8d3c48390ee4deff5c418ee15abfe4617f10863e3ac10dd18e8126421d352ae::" providerId="AD" clId="Web-{27027455-4815-39EB-C91D-C7064D9086F5}" dt="2023-06-15T00:32:38.496" v="129"/>
          <ac:cxnSpMkLst>
            <pc:docMk/>
            <pc:sldMk cId="1975947324" sldId="291"/>
            <ac:cxnSpMk id="56" creationId="{27867533-CFA7-4921-CE0E-AA042ABEEC79}"/>
          </ac:cxnSpMkLst>
        </pc:cxnChg>
        <pc:cxnChg chg="del">
          <ac:chgData name="게스트 사용자" userId="S::urn:spo:anon#f8d3c48390ee4deff5c418ee15abfe4617f10863e3ac10dd18e8126421d352ae::" providerId="AD" clId="Web-{27027455-4815-39EB-C91D-C7064D9086F5}" dt="2023-06-15T00:32:38.496" v="131"/>
          <ac:cxnSpMkLst>
            <pc:docMk/>
            <pc:sldMk cId="1975947324" sldId="291"/>
            <ac:cxnSpMk id="63" creationId="{80960565-7075-B92B-04AA-F35EBD0CF4CD}"/>
          </ac:cxnSpMkLst>
        </pc:cxnChg>
        <pc:cxnChg chg="del">
          <ac:chgData name="게스트 사용자" userId="S::urn:spo:anon#f8d3c48390ee4deff5c418ee15abfe4617f10863e3ac10dd18e8126421d352ae::" providerId="AD" clId="Web-{27027455-4815-39EB-C91D-C7064D9086F5}" dt="2023-06-15T00:32:38.496" v="132"/>
          <ac:cxnSpMkLst>
            <pc:docMk/>
            <pc:sldMk cId="1975947324" sldId="291"/>
            <ac:cxnSpMk id="64" creationId="{60757301-A711-6F96-1F58-A0408838D2A0}"/>
          </ac:cxnSpMkLst>
        </pc:cxnChg>
        <pc:cxnChg chg="del">
          <ac:chgData name="게스트 사용자" userId="S::urn:spo:anon#f8d3c48390ee4deff5c418ee15abfe4617f10863e3ac10dd18e8126421d352ae::" providerId="AD" clId="Web-{27027455-4815-39EB-C91D-C7064D9086F5}" dt="2023-06-15T00:32:38.496" v="133"/>
          <ac:cxnSpMkLst>
            <pc:docMk/>
            <pc:sldMk cId="1975947324" sldId="291"/>
            <ac:cxnSpMk id="65" creationId="{7CDCA1F9-4A30-6335-06AF-2F0725BAD86F}"/>
          </ac:cxnSpMkLst>
        </pc:cxn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35:48.214" v="174" actId="1076"/>
        <pc:sldMkLst>
          <pc:docMk/>
          <pc:sldMk cId="2820859167" sldId="292"/>
        </pc:sldMkLst>
        <pc:picChg chg="add mod">
          <ac:chgData name="게스트 사용자" userId="S::urn:spo:anon#f8d3c48390ee4deff5c418ee15abfe4617f10863e3ac10dd18e8126421d352ae::" providerId="AD" clId="Web-{27027455-4815-39EB-C91D-C7064D9086F5}" dt="2023-06-15T00:35:48.214" v="174" actId="1076"/>
          <ac:picMkLst>
            <pc:docMk/>
            <pc:sldMk cId="2820859167" sldId="292"/>
            <ac:picMk id="2" creationId="{1E6C2606-1008-6E0F-C8D5-D9C6275E750D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3:38.142" v="148"/>
          <ac:picMkLst>
            <pc:docMk/>
            <pc:sldMk cId="2820859167" sldId="292"/>
            <ac:picMk id="57" creationId="{E1191FED-731B-610B-037E-6CA17CC3AF4F}"/>
          </ac:picMkLst>
        </pc:picChg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34:17.723" v="157"/>
        <pc:sldMkLst>
          <pc:docMk/>
          <pc:sldMk cId="4096532987" sldId="293"/>
        </pc:sldMkLst>
      </pc:sldChg>
      <pc:sldChg chg="addSp delSp modSp add ord replId">
        <pc:chgData name="게스트 사용자" userId="S::urn:spo:anon#f8d3c48390ee4deff5c418ee15abfe4617f10863e3ac10dd18e8126421d352ae::" providerId="AD" clId="Web-{27027455-4815-39EB-C91D-C7064D9086F5}" dt="2023-06-15T00:36:08.450" v="178"/>
        <pc:sldMkLst>
          <pc:docMk/>
          <pc:sldMk cId="2798770920" sldId="294"/>
        </pc:sldMkLst>
        <pc:picChg chg="add mod">
          <ac:chgData name="게스트 사용자" userId="S::urn:spo:anon#f8d3c48390ee4deff5c418ee15abfe4617f10863e3ac10dd18e8126421d352ae::" providerId="AD" clId="Web-{27027455-4815-39EB-C91D-C7064D9086F5}" dt="2023-06-15T00:35:05.476" v="170" actId="1076"/>
          <ac:picMkLst>
            <pc:docMk/>
            <pc:sldMk cId="2798770920" sldId="294"/>
            <ac:picMk id="2" creationId="{4CFBB0F7-CC9B-BBA8-8BC5-61B67C03B014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4:44.928" v="165"/>
          <ac:picMkLst>
            <pc:docMk/>
            <pc:sldMk cId="2798770920" sldId="294"/>
            <ac:picMk id="57" creationId="{E1191FED-731B-610B-037E-6CA17CC3AF4F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5:53:08.818" v="369" actId="1076"/>
        <pc:sldMkLst>
          <pc:docMk/>
          <pc:sldMk cId="2608666650" sldId="295"/>
        </pc:sldMkLst>
        <pc:picChg chg="del">
          <ac:chgData name="게스트 사용자" userId="S::urn:spo:anon#f8d3c48390ee4deff5c418ee15abfe4617f10863e3ac10dd18e8126421d352ae::" providerId="AD" clId="Web-{27027455-4815-39EB-C91D-C7064D9086F5}" dt="2023-06-15T00:34:23.036" v="159"/>
          <ac:picMkLst>
            <pc:docMk/>
            <pc:sldMk cId="2608666650" sldId="295"/>
            <ac:picMk id="2" creationId="{1E6C2606-1008-6E0F-C8D5-D9C6275E750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5:53:08.818" v="369" actId="1076"/>
          <ac:picMkLst>
            <pc:docMk/>
            <pc:sldMk cId="2608666650" sldId="295"/>
            <ac:picMk id="3" creationId="{2BEF296D-F0FD-8AF9-948F-9E98BAFAF8E7}"/>
          </ac:picMkLst>
        </pc:picChg>
      </pc:sldChg>
      <pc:sldChg chg="add replId">
        <pc:chgData name="게스트 사용자" userId="S::urn:spo:anon#f8d3c48390ee4deff5c418ee15abfe4617f10863e3ac10dd18e8126421d352ae::" providerId="AD" clId="Web-{27027455-4815-39EB-C91D-C7064D9086F5}" dt="2023-06-15T00:35:58.090" v="175"/>
        <pc:sldMkLst>
          <pc:docMk/>
          <pc:sldMk cId="324748477" sldId="296"/>
        </pc:sldMkLst>
      </pc:sldChg>
      <pc:sldChg chg="add replId">
        <pc:chgData name="게스트 사용자" userId="S::urn:spo:anon#f8d3c48390ee4deff5c418ee15abfe4617f10863e3ac10dd18e8126421d352ae::" providerId="AD" clId="Web-{27027455-4815-39EB-C91D-C7064D9086F5}" dt="2023-06-15T00:36:00.543" v="176"/>
        <pc:sldMkLst>
          <pc:docMk/>
          <pc:sldMk cId="2811110102" sldId="297"/>
        </pc:sldMkLst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36:42.468" v="185" actId="1076"/>
        <pc:sldMkLst>
          <pc:docMk/>
          <pc:sldMk cId="2958389752" sldId="298"/>
        </pc:sldMkLst>
        <pc:picChg chg="add mod">
          <ac:chgData name="게스트 사용자" userId="S::urn:spo:anon#f8d3c48390ee4deff5c418ee15abfe4617f10863e3ac10dd18e8126421d352ae::" providerId="AD" clId="Web-{27027455-4815-39EB-C91D-C7064D9086F5}" dt="2023-06-15T00:36:42.468" v="185" actId="1076"/>
          <ac:picMkLst>
            <pc:docMk/>
            <pc:sldMk cId="2958389752" sldId="298"/>
            <ac:picMk id="2" creationId="{D628F5F0-5D61-AD05-D34B-4E851CB78848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6:25.092" v="179"/>
          <ac:picMkLst>
            <pc:docMk/>
            <pc:sldMk cId="2958389752" sldId="298"/>
            <ac:picMk id="57" creationId="{E1191FED-731B-610B-037E-6CA17CC3AF4F}"/>
          </ac:picMkLst>
        </pc:picChg>
      </pc:sldChg>
      <pc:sldChg chg="modSp">
        <pc:chgData name="게스트 사용자" userId="S::urn:spo:anon#f8d3c48390ee4deff5c418ee15abfe4617f10863e3ac10dd18e8126421d352ae::" providerId="AD" clId="Web-{27027455-4815-39EB-C91D-C7064D9086F5}" dt="2023-06-15T05:49:11.117" v="347"/>
        <pc:sldMkLst>
          <pc:docMk/>
          <pc:sldMk cId="2043523487" sldId="300"/>
        </pc:sldMkLst>
        <pc:graphicFrameChg chg="modGraphic">
          <ac:chgData name="게스트 사용자" userId="S::urn:spo:anon#f8d3c48390ee4deff5c418ee15abfe4617f10863e3ac10dd18e8126421d352ae::" providerId="AD" clId="Web-{27027455-4815-39EB-C91D-C7064D9086F5}" dt="2023-06-15T05:49:11.117" v="347"/>
          <ac:graphicFrameMkLst>
            <pc:docMk/>
            <pc:sldMk cId="2043523487" sldId="300"/>
            <ac:graphicFrameMk id="3" creationId="{2F5CF9EB-B5A8-1F11-CFBB-A160F942C386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55:10.849" v="235" actId="1076"/>
        <pc:sldMkLst>
          <pc:docMk/>
          <pc:sldMk cId="767307732" sldId="301"/>
        </pc:sldMkLst>
        <pc:spChg chg="mod">
          <ac:chgData name="게스트 사용자" userId="S::urn:spo:anon#f8d3c48390ee4deff5c418ee15abfe4617f10863e3ac10dd18e8126421d352ae::" providerId="AD" clId="Web-{27027455-4815-39EB-C91D-C7064D9086F5}" dt="2023-06-15T00:40:53.847" v="204" actId="20577"/>
          <ac:spMkLst>
            <pc:docMk/>
            <pc:sldMk cId="767307732" sldId="301"/>
            <ac:spMk id="11" creationId="{03402BD8-5F80-594E-BCAE-8D2B83985C3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0:55:10.849" v="235" actId="1076"/>
          <ac:picMkLst>
            <pc:docMk/>
            <pc:sldMk cId="767307732" sldId="301"/>
            <ac:picMk id="2" creationId="{EDA26F77-2E13-EC8D-0006-1C89D8AB55B8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9:01.744" v="189"/>
          <ac:picMkLst>
            <pc:docMk/>
            <pc:sldMk cId="767307732" sldId="301"/>
            <ac:picMk id="57" creationId="{E1191FED-731B-610B-037E-6CA17CC3AF4F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49:37.761" v="221" actId="20577"/>
        <pc:sldMkLst>
          <pc:docMk/>
          <pc:sldMk cId="2742649846" sldId="302"/>
        </pc:sldMkLst>
        <pc:spChg chg="mod">
          <ac:chgData name="게스트 사용자" userId="S::urn:spo:anon#f8d3c48390ee4deff5c418ee15abfe4617f10863e3ac10dd18e8126421d352ae::" providerId="AD" clId="Web-{27027455-4815-39EB-C91D-C7064D9086F5}" dt="2023-06-15T00:49:37.761" v="221" actId="20577"/>
          <ac:spMkLst>
            <pc:docMk/>
            <pc:sldMk cId="2742649846" sldId="302"/>
            <ac:spMk id="11" creationId="{03402BD8-5F80-594E-BCAE-8D2B83985C3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0:41:50.132" v="210" actId="1076"/>
          <ac:picMkLst>
            <pc:docMk/>
            <pc:sldMk cId="2742649846" sldId="302"/>
            <ac:picMk id="2" creationId="{A66830C6-8BF8-2CB3-A24C-37999FAF233C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9:07.760" v="192"/>
          <ac:picMkLst>
            <pc:docMk/>
            <pc:sldMk cId="2742649846" sldId="302"/>
            <ac:picMk id="57" creationId="{E1191FED-731B-610B-037E-6CA17CC3AF4F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0:49:48.215" v="233" actId="20577"/>
        <pc:sldMkLst>
          <pc:docMk/>
          <pc:sldMk cId="1391385393" sldId="303"/>
        </pc:sldMkLst>
        <pc:spChg chg="mod">
          <ac:chgData name="게스트 사용자" userId="S::urn:spo:anon#f8d3c48390ee4deff5c418ee15abfe4617f10863e3ac10dd18e8126421d352ae::" providerId="AD" clId="Web-{27027455-4815-39EB-C91D-C7064D9086F5}" dt="2023-06-15T00:49:48.215" v="233" actId="20577"/>
          <ac:spMkLst>
            <pc:docMk/>
            <pc:sldMk cId="1391385393" sldId="303"/>
            <ac:spMk id="11" creationId="{03402BD8-5F80-594E-BCAE-8D2B83985C3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0:49:13.400" v="215" actId="1076"/>
          <ac:picMkLst>
            <pc:docMk/>
            <pc:sldMk cId="1391385393" sldId="303"/>
            <ac:picMk id="2" creationId="{86754B01-2B1B-3AC3-013C-BC2BAF2A5B59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0:39:09.151" v="193"/>
          <ac:picMkLst>
            <pc:docMk/>
            <pc:sldMk cId="1391385393" sldId="303"/>
            <ac:picMk id="57" creationId="{E1191FED-731B-610B-037E-6CA17CC3AF4F}"/>
          </ac:picMkLst>
        </pc:picChg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0:39:04.385" v="191"/>
        <pc:sldMkLst>
          <pc:docMk/>
          <pc:sldMk cId="2017821966" sldId="304"/>
        </pc:sldMkLst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5:58:44.289" v="394" actId="20577"/>
        <pc:sldMkLst>
          <pc:docMk/>
          <pc:sldMk cId="2110230048" sldId="307"/>
        </pc:sldMkLst>
        <pc:spChg chg="mod">
          <ac:chgData name="게스트 사용자" userId="S::urn:spo:anon#f8d3c48390ee4deff5c418ee15abfe4617f10863e3ac10dd18e8126421d352ae::" providerId="AD" clId="Web-{27027455-4815-39EB-C91D-C7064D9086F5}" dt="2023-06-15T05:58:44.289" v="394" actId="20577"/>
          <ac:spMkLst>
            <pc:docMk/>
            <pc:sldMk cId="2110230048" sldId="307"/>
            <ac:spMk id="11" creationId="{03402BD8-5F80-594E-BCAE-8D2B83985C3A}"/>
          </ac:spMkLst>
        </pc:spChg>
        <pc:picChg chg="add del mod">
          <ac:chgData name="게스트 사용자" userId="S::urn:spo:anon#f8d3c48390ee4deff5c418ee15abfe4617f10863e3ac10dd18e8126421d352ae::" providerId="AD" clId="Web-{27027455-4815-39EB-C91D-C7064D9086F5}" dt="2023-06-15T01:16:01.444" v="302"/>
          <ac:picMkLst>
            <pc:docMk/>
            <pc:sldMk cId="2110230048" sldId="307"/>
            <ac:picMk id="2" creationId="{A3E510D4-5B21-CA96-4DA4-E51B41927BFB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1:18:54.645" v="322"/>
          <ac:picMkLst>
            <pc:docMk/>
            <pc:sldMk cId="2110230048" sldId="307"/>
            <ac:picMk id="3" creationId="{B1FAEB70-F29D-1EAA-378A-76B722B4A9E8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1:19:03.615" v="326" actId="1076"/>
          <ac:picMkLst>
            <pc:docMk/>
            <pc:sldMk cId="2110230048" sldId="307"/>
            <ac:picMk id="5" creationId="{51D49E50-AF48-E948-3309-483D78EE48FF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1:03:58.983" v="274" actId="1076"/>
        <pc:sldMkLst>
          <pc:docMk/>
          <pc:sldMk cId="246481651" sldId="308"/>
        </pc:sldMkLst>
        <pc:spChg chg="mod">
          <ac:chgData name="게스트 사용자" userId="S::urn:spo:anon#f8d3c48390ee4deff5c418ee15abfe4617f10863e3ac10dd18e8126421d352ae::" providerId="AD" clId="Web-{27027455-4815-39EB-C91D-C7064D9086F5}" dt="2023-06-15T01:02:57.588" v="268" actId="20577"/>
          <ac:spMkLst>
            <pc:docMk/>
            <pc:sldMk cId="246481651" sldId="308"/>
            <ac:spMk id="11" creationId="{03402BD8-5F80-594E-BCAE-8D2B83985C3A}"/>
          </ac:spMkLst>
        </pc:spChg>
        <pc:picChg chg="add del mod">
          <ac:chgData name="게스트 사용자" userId="S::urn:spo:anon#f8d3c48390ee4deff5c418ee15abfe4617f10863e3ac10dd18e8126421d352ae::" providerId="AD" clId="Web-{27027455-4815-39EB-C91D-C7064D9086F5}" dt="2023-06-15T01:00:58.735" v="259"/>
          <ac:picMkLst>
            <pc:docMk/>
            <pc:sldMk cId="246481651" sldId="308"/>
            <ac:picMk id="2" creationId="{F334CA0E-ABFA-5163-78E3-41AD890F23D8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1:01:18.049" v="266" actId="1076"/>
          <ac:picMkLst>
            <pc:docMk/>
            <pc:sldMk cId="246481651" sldId="308"/>
            <ac:picMk id="3" creationId="{59979E39-84B7-E006-FD2F-D01AEF5A3F39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1:03:58.983" v="274" actId="1076"/>
          <ac:picMkLst>
            <pc:docMk/>
            <pc:sldMk cId="246481651" sldId="308"/>
            <ac:picMk id="5" creationId="{328B980B-228A-7B14-6C8E-28F6A2A0DA52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5:58:50.915" v="399" actId="20577"/>
        <pc:sldMkLst>
          <pc:docMk/>
          <pc:sldMk cId="562794540" sldId="310"/>
        </pc:sldMkLst>
        <pc:spChg chg="mod">
          <ac:chgData name="게스트 사용자" userId="S::urn:spo:anon#f8d3c48390ee4deff5c418ee15abfe4617f10863e3ac10dd18e8126421d352ae::" providerId="AD" clId="Web-{27027455-4815-39EB-C91D-C7064D9086F5}" dt="2023-06-15T05:58:50.915" v="399" actId="20577"/>
          <ac:spMkLst>
            <pc:docMk/>
            <pc:sldMk cId="562794540" sldId="310"/>
            <ac:spMk id="11" creationId="{03402BD8-5F80-594E-BCAE-8D2B83985C3A}"/>
          </ac:spMkLst>
        </pc:spChg>
        <pc:picChg chg="add del mod">
          <ac:chgData name="게스트 사용자" userId="S::urn:spo:anon#f8d3c48390ee4deff5c418ee15abfe4617f10863e3ac10dd18e8126421d352ae::" providerId="AD" clId="Web-{27027455-4815-39EB-C91D-C7064D9086F5}" dt="2023-06-15T01:19:52.900" v="332"/>
          <ac:picMkLst>
            <pc:docMk/>
            <pc:sldMk cId="562794540" sldId="310"/>
            <ac:picMk id="2" creationId="{29ABA117-8832-FF6F-624B-D1FA167EE1FB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5:57:32.442" v="387" actId="1076"/>
          <ac:picMkLst>
            <pc:docMk/>
            <pc:sldMk cId="562794540" sldId="310"/>
            <ac:picMk id="2" creationId="{AE606286-C080-B726-4840-514B3FF7DF4E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1:17:08.278" v="309"/>
          <ac:picMkLst>
            <pc:docMk/>
            <pc:sldMk cId="562794540" sldId="310"/>
            <ac:picMk id="3" creationId="{B1FAEB70-F29D-1EAA-378A-76B722B4A9E8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5:57:22.550" v="383"/>
          <ac:picMkLst>
            <pc:docMk/>
            <pc:sldMk cId="562794540" sldId="310"/>
            <ac:picMk id="5" creationId="{881BD437-6787-8D2F-DDA7-A9978E1B1E5E}"/>
          </ac:picMkLst>
        </pc:picChg>
      </pc:sldChg>
      <pc:sldChg chg="addSp delSp modSp add ord replId">
        <pc:chgData name="게스트 사용자" userId="S::urn:spo:anon#f8d3c48390ee4deff5c418ee15abfe4617f10863e3ac10dd18e8126421d352ae::" providerId="AD" clId="Web-{27027455-4815-39EB-C91D-C7064D9086F5}" dt="2023-06-15T05:58:47.149" v="395" actId="20577"/>
        <pc:sldMkLst>
          <pc:docMk/>
          <pc:sldMk cId="2709262812" sldId="311"/>
        </pc:sldMkLst>
        <pc:spChg chg="mod">
          <ac:chgData name="게스트 사용자" userId="S::urn:spo:anon#f8d3c48390ee4deff5c418ee15abfe4617f10863e3ac10dd18e8126421d352ae::" providerId="AD" clId="Web-{27027455-4815-39EB-C91D-C7064D9086F5}" dt="2023-06-15T05:58:47.149" v="395" actId="20577"/>
          <ac:spMkLst>
            <pc:docMk/>
            <pc:sldMk cId="2709262812" sldId="311"/>
            <ac:spMk id="11" creationId="{03402BD8-5F80-594E-BCAE-8D2B83985C3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5:57:01.159" v="382" actId="1076"/>
          <ac:picMkLst>
            <pc:docMk/>
            <pc:sldMk cId="2709262812" sldId="311"/>
            <ac:picMk id="2" creationId="{1279ADAD-5491-C264-6CF4-4B9A130E9A14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1:19:32.929" v="327"/>
          <ac:picMkLst>
            <pc:docMk/>
            <pc:sldMk cId="2709262812" sldId="311"/>
            <ac:picMk id="2" creationId="{397FDFB8-5E16-9FC8-7E9C-CF12013C96B6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1:17:09.200" v="310"/>
          <ac:picMkLst>
            <pc:docMk/>
            <pc:sldMk cId="2709262812" sldId="311"/>
            <ac:picMk id="3" creationId="{B1FAEB70-F29D-1EAA-378A-76B722B4A9E8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5:56:48.799" v="376"/>
          <ac:picMkLst>
            <pc:docMk/>
            <pc:sldMk cId="2709262812" sldId="311"/>
            <ac:picMk id="5" creationId="{028AC6B4-A22F-8573-7870-1C739CF13306}"/>
          </ac:picMkLst>
        </pc:picChg>
      </pc:sldChg>
      <pc:sldChg chg="modSp">
        <pc:chgData name="게스트 사용자" userId="S::urn:spo:anon#f8d3c48390ee4deff5c418ee15abfe4617f10863e3ac10dd18e8126421d352ae::" providerId="AD" clId="Web-{27027455-4815-39EB-C91D-C7064D9086F5}" dt="2023-06-15T05:50:57.873" v="364"/>
        <pc:sldMkLst>
          <pc:docMk/>
          <pc:sldMk cId="415282459" sldId="312"/>
        </pc:sldMkLst>
        <pc:graphicFrameChg chg="mod modGraphic">
          <ac:chgData name="게스트 사용자" userId="S::urn:spo:anon#f8d3c48390ee4deff5c418ee15abfe4617f10863e3ac10dd18e8126421d352ae::" providerId="AD" clId="Web-{27027455-4815-39EB-C91D-C7064D9086F5}" dt="2023-06-15T05:50:57.873" v="364"/>
          <ac:graphicFrameMkLst>
            <pc:docMk/>
            <pc:sldMk cId="415282459" sldId="312"/>
            <ac:graphicFrameMk id="3" creationId="{B7C5A625-35EA-898F-2169-052AE405DBB5}"/>
          </ac:graphicFrameMkLst>
        </pc:graphicFrameChg>
      </pc:sldChg>
      <pc:sldChg chg="add del replId">
        <pc:chgData name="게스트 사용자" userId="S::urn:spo:anon#f8d3c48390ee4deff5c418ee15abfe4617f10863e3ac10dd18e8126421d352ae::" providerId="AD" clId="Web-{27027455-4815-39EB-C91D-C7064D9086F5}" dt="2023-06-15T01:17:13.528" v="312"/>
        <pc:sldMkLst>
          <pc:docMk/>
          <pc:sldMk cId="4245682302" sldId="312"/>
        </pc:sldMkLst>
      </pc:sldChg>
      <pc:sldChg chg="modSp">
        <pc:chgData name="게스트 사용자" userId="S::urn:spo:anon#f8d3c48390ee4deff5c418ee15abfe4617f10863e3ac10dd18e8126421d352ae::" providerId="AD" clId="Web-{27027455-4815-39EB-C91D-C7064D9086F5}" dt="2023-06-15T05:50:41.013" v="359"/>
        <pc:sldMkLst>
          <pc:docMk/>
          <pc:sldMk cId="1919169026" sldId="317"/>
        </pc:sldMkLst>
        <pc:graphicFrameChg chg="mod modGraphic">
          <ac:chgData name="게스트 사용자" userId="S::urn:spo:anon#f8d3c48390ee4deff5c418ee15abfe4617f10863e3ac10dd18e8126421d352ae::" providerId="AD" clId="Web-{27027455-4815-39EB-C91D-C7064D9086F5}" dt="2023-06-15T05:50:41.013" v="359"/>
          <ac:graphicFrameMkLst>
            <pc:docMk/>
            <pc:sldMk cId="1919169026" sldId="317"/>
            <ac:graphicFrameMk id="6" creationId="{D8C9112E-8F17-BE2A-E5A9-2DA95C18E130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27027455-4815-39EB-C91D-C7064D9086F5}" dt="2023-06-15T05:51:06.498" v="368"/>
        <pc:sldMkLst>
          <pc:docMk/>
          <pc:sldMk cId="269323364" sldId="318"/>
        </pc:sldMkLst>
        <pc:graphicFrameChg chg="mod modGraphic">
          <ac:chgData name="게스트 사용자" userId="S::urn:spo:anon#f8d3c48390ee4deff5c418ee15abfe4617f10863e3ac10dd18e8126421d352ae::" providerId="AD" clId="Web-{27027455-4815-39EB-C91D-C7064D9086F5}" dt="2023-06-15T05:51:06.498" v="368"/>
          <ac:graphicFrameMkLst>
            <pc:docMk/>
            <pc:sldMk cId="269323364" sldId="318"/>
            <ac:graphicFrameMk id="3" creationId="{B7C5A625-35EA-898F-2169-052AE405DBB5}"/>
          </ac:graphicFrameMkLst>
        </pc:graphicFrame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32:36.625" v="498" actId="1076"/>
        <pc:sldMkLst>
          <pc:docMk/>
          <pc:sldMk cId="2550112240" sldId="331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21:22.796" v="428"/>
          <ac:spMkLst>
            <pc:docMk/>
            <pc:sldMk cId="2550112240" sldId="331"/>
            <ac:spMk id="3" creationId="{6FFA3DB4-85D2-58F7-B2D4-02861566C5CA}"/>
          </ac:spMkLst>
        </pc:spChg>
        <pc:spChg chg="del mod">
          <ac:chgData name="게스트 사용자" userId="S::urn:spo:anon#f8d3c48390ee4deff5c418ee15abfe4617f10863e3ac10dd18e8126421d352ae::" providerId="AD" clId="Web-{27027455-4815-39EB-C91D-C7064D9086F5}" dt="2023-06-15T08:21:20.686" v="427"/>
          <ac:spMkLst>
            <pc:docMk/>
            <pc:sldMk cId="2550112240" sldId="331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21:24.046" v="429"/>
          <ac:spMkLst>
            <pc:docMk/>
            <pc:sldMk cId="2550112240" sldId="331"/>
            <ac:spMk id="6" creationId="{8F4F5634-2A8F-3A68-0D5F-ADE58E0A4209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2:25.796" v="493" actId="1076"/>
          <ac:spMkLst>
            <pc:docMk/>
            <pc:sldMk cId="2550112240" sldId="331"/>
            <ac:spMk id="16" creationId="{BF3849B1-20DD-4258-DACC-AA10620F0678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2:28.671" v="495" actId="1076"/>
          <ac:spMkLst>
            <pc:docMk/>
            <pc:sldMk cId="2550112240" sldId="331"/>
            <ac:spMk id="18" creationId="{4A69D5D1-63E5-9D85-8A59-24291BA307BE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2:36.625" v="498" actId="1076"/>
          <ac:spMkLst>
            <pc:docMk/>
            <pc:sldMk cId="2550112240" sldId="331"/>
            <ac:spMk id="20" creationId="{DEFE836F-0C1C-9324-63CA-5FB6ECEA8A02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21:27.077" v="430" actId="1076"/>
          <ac:picMkLst>
            <pc:docMk/>
            <pc:sldMk cId="2550112240" sldId="331"/>
            <ac:picMk id="7" creationId="{22EEE8F7-D99C-D4B8-3738-24A1CF77E1A1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22:05.549" v="439" actId="1076"/>
          <ac:picMkLst>
            <pc:docMk/>
            <pc:sldMk cId="2550112240" sldId="331"/>
            <ac:picMk id="8" creationId="{E911B70E-18C2-7323-4EF9-C06F6B1F1BC8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21:39.516" v="434" actId="1076"/>
          <ac:picMkLst>
            <pc:docMk/>
            <pc:sldMk cId="2550112240" sldId="331"/>
            <ac:picMk id="9" creationId="{89A78112-6999-6E73-4DFE-0552AC604D06}"/>
          </ac:picMkLst>
        </pc:picChg>
        <pc:cxnChg chg="add del mod">
          <ac:chgData name="게스트 사용자" userId="S::urn:spo:anon#f8d3c48390ee4deff5c418ee15abfe4617f10863e3ac10dd18e8126421d352ae::" providerId="AD" clId="Web-{27027455-4815-39EB-C91D-C7064D9086F5}" dt="2023-06-15T08:32:20.655" v="489"/>
          <ac:cxnSpMkLst>
            <pc:docMk/>
            <pc:sldMk cId="2550112240" sldId="331"/>
            <ac:cxnSpMk id="10" creationId="{568E7A57-CA1B-6BE1-BFFB-DB4E36519C6D}"/>
          </ac:cxnSpMkLst>
        </pc:cxnChg>
        <pc:cxnChg chg="add del mod">
          <ac:chgData name="게스트 사용자" userId="S::urn:spo:anon#f8d3c48390ee4deff5c418ee15abfe4617f10863e3ac10dd18e8126421d352ae::" providerId="AD" clId="Web-{27027455-4815-39EB-C91D-C7064D9086F5}" dt="2023-06-15T08:32:21.280" v="490"/>
          <ac:cxnSpMkLst>
            <pc:docMk/>
            <pc:sldMk cId="2550112240" sldId="331"/>
            <ac:cxnSpMk id="12" creationId="{3A027C43-78DE-754E-1BA3-0EBD78515E9F}"/>
          </ac:cxnSpMkLst>
        </pc:cxnChg>
        <pc:cxnChg chg="add del mod">
          <ac:chgData name="게스트 사용자" userId="S::urn:spo:anon#f8d3c48390ee4deff5c418ee15abfe4617f10863e3ac10dd18e8126421d352ae::" providerId="AD" clId="Web-{27027455-4815-39EB-C91D-C7064D9086F5}" dt="2023-06-15T08:32:22.124" v="491"/>
          <ac:cxnSpMkLst>
            <pc:docMk/>
            <pc:sldMk cId="2550112240" sldId="331"/>
            <ac:cxnSpMk id="14" creationId="{24C402BB-14E9-9236-EED2-8F3E6FDBD102}"/>
          </ac:cxnSpMkLst>
        </pc:cxn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32:14.639" v="488" actId="1076"/>
        <pc:sldMkLst>
          <pc:docMk/>
          <pc:sldMk cId="899484345" sldId="332"/>
        </pc:sldMkLst>
        <pc:spChg chg="del mod">
          <ac:chgData name="게스트 사용자" userId="S::urn:spo:anon#f8d3c48390ee4deff5c418ee15abfe4617f10863e3ac10dd18e8126421d352ae::" providerId="AD" clId="Web-{27027455-4815-39EB-C91D-C7064D9086F5}" dt="2023-06-15T08:26:15.942" v="454"/>
          <ac:spMkLst>
            <pc:docMk/>
            <pc:sldMk cId="899484345" sldId="332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26:18.036" v="456"/>
          <ac:spMkLst>
            <pc:docMk/>
            <pc:sldMk cId="899484345" sldId="332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26:17.082" v="455"/>
          <ac:spMkLst>
            <pc:docMk/>
            <pc:sldMk cId="899484345" sldId="332"/>
            <ac:spMk id="6" creationId="{AA58C65D-F041-47B7-D41C-E61E14DF1485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26:18.895" v="457"/>
          <ac:spMkLst>
            <pc:docMk/>
            <pc:sldMk cId="899484345" sldId="332"/>
            <ac:spMk id="7" creationId="{280A1336-44FD-90B0-1C16-9F6E24DF1CF3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2:14.639" v="488" actId="1076"/>
          <ac:spMkLst>
            <pc:docMk/>
            <pc:sldMk cId="899484345" sldId="332"/>
            <ac:spMk id="15" creationId="{5B7ABA40-5502-6844-BBFD-FAD9227C5808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26:24.099" v="460" actId="1076"/>
          <ac:picMkLst>
            <pc:docMk/>
            <pc:sldMk cId="899484345" sldId="332"/>
            <ac:picMk id="2" creationId="{60D62867-C7EC-877D-167D-E9F222BC09A9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8:31:22.714" v="479"/>
          <ac:picMkLst>
            <pc:docMk/>
            <pc:sldMk cId="899484345" sldId="332"/>
            <ac:picMk id="8" creationId="{BF34C64B-BCB5-CDC2-E55C-4A26D3E96614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8:30:18.006" v="470"/>
          <ac:picMkLst>
            <pc:docMk/>
            <pc:sldMk cId="899484345" sldId="332"/>
            <ac:picMk id="12" creationId="{95C6761D-2ECF-FB6E-098C-3CCBD6B27BD3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31:31.808" v="482" actId="1076"/>
          <ac:picMkLst>
            <pc:docMk/>
            <pc:sldMk cId="899484345" sldId="332"/>
            <ac:picMk id="14" creationId="{2023B7CB-C170-2345-23C8-5B132E56A96C}"/>
          </ac:picMkLst>
        </pc:picChg>
        <pc:cxnChg chg="add del mod">
          <ac:chgData name="게스트 사용자" userId="S::urn:spo:anon#f8d3c48390ee4deff5c418ee15abfe4617f10863e3ac10dd18e8126421d352ae::" providerId="AD" clId="Web-{27027455-4815-39EB-C91D-C7064D9086F5}" dt="2023-06-15T08:31:48.340" v="485"/>
          <ac:cxnSpMkLst>
            <pc:docMk/>
            <pc:sldMk cId="899484345" sldId="332"/>
            <ac:cxnSpMk id="10" creationId="{D0520510-AE8F-0A1C-F1F0-E82DE1BED368}"/>
          </ac:cxnSpMkLst>
        </pc:cxn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33:54.365" v="506" actId="1076"/>
        <pc:sldMkLst>
          <pc:docMk/>
          <pc:sldMk cId="1166373949" sldId="333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30:21.897" v="474"/>
          <ac:spMkLst>
            <pc:docMk/>
            <pc:sldMk cId="1166373949" sldId="333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0:21.897" v="473"/>
          <ac:spMkLst>
            <pc:docMk/>
            <pc:sldMk cId="1166373949" sldId="333"/>
            <ac:spMk id="6" creationId="{9F21619E-48A8-6E9F-0467-FE3C6364704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0:21.897" v="472"/>
          <ac:spMkLst>
            <pc:docMk/>
            <pc:sldMk cId="1166373949" sldId="333"/>
            <ac:spMk id="7" creationId="{4B1E3F58-9174-C2CC-C534-0CF4B9582BD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0:21.897" v="471"/>
          <ac:spMkLst>
            <pc:docMk/>
            <pc:sldMk cId="1166373949" sldId="333"/>
            <ac:spMk id="8" creationId="{CB57FBD4-A336-06A3-1B69-592477C92FA9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3:54.365" v="506" actId="1076"/>
          <ac:spMkLst>
            <pc:docMk/>
            <pc:sldMk cId="1166373949" sldId="333"/>
            <ac:spMk id="10" creationId="{B527374A-3ED0-02C1-5E76-26B65536A0CE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33:48.068" v="504" actId="1076"/>
          <ac:picMkLst>
            <pc:docMk/>
            <pc:sldMk cId="1166373949" sldId="333"/>
            <ac:picMk id="2" creationId="{97EEAF00-4801-FED5-E735-669E92FEC981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33:43.474" v="503" actId="1076"/>
          <ac:picMkLst>
            <pc:docMk/>
            <pc:sldMk cId="1166373949" sldId="333"/>
            <ac:picMk id="3" creationId="{67E558A1-4410-E07F-2257-C34A9E5A9C90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37:10.738" v="519" actId="1076"/>
        <pc:sldMkLst>
          <pc:docMk/>
          <pc:sldMk cId="2504402307" sldId="335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36:31.407" v="510"/>
          <ac:spMkLst>
            <pc:docMk/>
            <pc:sldMk cId="2504402307" sldId="335"/>
            <ac:spMk id="2" creationId="{2400698E-AC14-2786-B363-6FA821BD0F7C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6:31.407" v="509"/>
          <ac:spMkLst>
            <pc:docMk/>
            <pc:sldMk cId="2504402307" sldId="335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6:31.407" v="508"/>
          <ac:spMkLst>
            <pc:docMk/>
            <pc:sldMk cId="2504402307" sldId="335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6:31.407" v="507"/>
          <ac:spMkLst>
            <pc:docMk/>
            <pc:sldMk cId="2504402307" sldId="335"/>
            <ac:spMk id="6" creationId="{9E8F6159-CDD8-CE48-9639-B8A26AD588B0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37:10.738" v="519" actId="1076"/>
          <ac:spMkLst>
            <pc:docMk/>
            <pc:sldMk cId="2504402307" sldId="335"/>
            <ac:spMk id="10" creationId="{5FA29ED8-B08B-0292-6073-9E017D93CAA3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36:39.205" v="514" actId="1076"/>
          <ac:picMkLst>
            <pc:docMk/>
            <pc:sldMk cId="2504402307" sldId="335"/>
            <ac:picMk id="7" creationId="{B1ACCD9E-388D-F47B-C2CD-02934E131708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37:04.254" v="517" actId="1076"/>
          <ac:picMkLst>
            <pc:docMk/>
            <pc:sldMk cId="2504402307" sldId="335"/>
            <ac:picMk id="8" creationId="{1C5A7AAC-A022-D8AC-B827-1388416CCBB5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38:56.246" v="533"/>
        <pc:sldMkLst>
          <pc:docMk/>
          <pc:sldMk cId="2134128229" sldId="336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37:15.317" v="523"/>
          <ac:spMkLst>
            <pc:docMk/>
            <pc:sldMk cId="2134128229" sldId="336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7:15.317" v="522"/>
          <ac:spMkLst>
            <pc:docMk/>
            <pc:sldMk cId="2134128229" sldId="336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7:15.317" v="521"/>
          <ac:spMkLst>
            <pc:docMk/>
            <pc:sldMk cId="2134128229" sldId="336"/>
            <ac:spMk id="6" creationId="{FF1553CF-07CD-F919-D867-0C057B29A42C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7:15.317" v="520"/>
          <ac:spMkLst>
            <pc:docMk/>
            <pc:sldMk cId="2134128229" sldId="336"/>
            <ac:spMk id="7" creationId="{E664DA08-B5E5-F106-1673-7BD041F3D491}"/>
          </ac:spMkLst>
        </pc:spChg>
        <pc:spChg chg="add">
          <ac:chgData name="게스트 사용자" userId="S::urn:spo:anon#f8d3c48390ee4deff5c418ee15abfe4617f10863e3ac10dd18e8126421d352ae::" providerId="AD" clId="Web-{27027455-4815-39EB-C91D-C7064D9086F5}" dt="2023-06-15T08:38:56.246" v="533"/>
          <ac:spMkLst>
            <pc:docMk/>
            <pc:sldMk cId="2134128229" sldId="336"/>
            <ac:spMk id="10" creationId="{C8BFE7A6-DD92-0EC2-E208-A8BFD49A41BF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38:50.402" v="532" actId="1076"/>
          <ac:picMkLst>
            <pc:docMk/>
            <pc:sldMk cId="2134128229" sldId="336"/>
            <ac:picMk id="2" creationId="{5F934505-AD0D-5B17-2D45-31AAC254048F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38:43.261" v="530" actId="1076"/>
          <ac:picMkLst>
            <pc:docMk/>
            <pc:sldMk cId="2134128229" sldId="336"/>
            <ac:picMk id="8" creationId="{B2809F42-C1E3-2705-4C7E-86A18BD4974A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42:50.544" v="550" actId="1076"/>
        <pc:sldMkLst>
          <pc:docMk/>
          <pc:sldMk cId="2416497602" sldId="337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39:01.949" v="537"/>
          <ac:spMkLst>
            <pc:docMk/>
            <pc:sldMk cId="2416497602" sldId="337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9:01.949" v="536"/>
          <ac:spMkLst>
            <pc:docMk/>
            <pc:sldMk cId="2416497602" sldId="337"/>
            <ac:spMk id="6" creationId="{A2E0FFB7-63E5-DF75-D4A3-AFD01FF8AE41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9:01.949" v="535"/>
          <ac:spMkLst>
            <pc:docMk/>
            <pc:sldMk cId="2416497602" sldId="337"/>
            <ac:spMk id="7" creationId="{1D12C4B9-A7F9-7CC6-DF72-89E57075A595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39:01.949" v="534"/>
          <ac:spMkLst>
            <pc:docMk/>
            <pc:sldMk cId="2416497602" sldId="337"/>
            <ac:spMk id="8" creationId="{A9BAE499-C78C-FD79-561B-CEE16AFDB890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42:50.544" v="550" actId="1076"/>
          <ac:spMkLst>
            <pc:docMk/>
            <pc:sldMk cId="2416497602" sldId="337"/>
            <ac:spMk id="12" creationId="{2B88BE4F-65E1-94C3-3807-A02F6E815214}"/>
          </ac:spMkLst>
        </pc:spChg>
        <pc:picChg chg="add del mod">
          <ac:chgData name="게스트 사용자" userId="S::urn:spo:anon#f8d3c48390ee4deff5c418ee15abfe4617f10863e3ac10dd18e8126421d352ae::" providerId="AD" clId="Web-{27027455-4815-39EB-C91D-C7064D9086F5}" dt="2023-06-15T08:41:46.992" v="542"/>
          <ac:picMkLst>
            <pc:docMk/>
            <pc:sldMk cId="2416497602" sldId="337"/>
            <ac:picMk id="2" creationId="{87295C73-F7D9-0457-744B-A53EC5572835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41:51.524" v="545" actId="1076"/>
          <ac:picMkLst>
            <pc:docMk/>
            <pc:sldMk cId="2416497602" sldId="337"/>
            <ac:picMk id="3" creationId="{A310FBC7-8DBA-941C-EFB8-29ADCDB41E17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42:43.450" v="548" actId="1076"/>
          <ac:picMkLst>
            <pc:docMk/>
            <pc:sldMk cId="2416497602" sldId="337"/>
            <ac:picMk id="9" creationId="{A16BC141-F10E-FDC1-6604-586B220FDEEE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46:41.435" v="595" actId="1076"/>
        <pc:sldMkLst>
          <pc:docMk/>
          <pc:sldMk cId="834909296" sldId="339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44:49.865" v="572"/>
          <ac:spMkLst>
            <pc:docMk/>
            <pc:sldMk cId="834909296" sldId="339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49.865" v="571"/>
          <ac:spMkLst>
            <pc:docMk/>
            <pc:sldMk cId="834909296" sldId="339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49.865" v="570"/>
          <ac:spMkLst>
            <pc:docMk/>
            <pc:sldMk cId="834909296" sldId="339"/>
            <ac:spMk id="6" creationId="{6DAF44F8-3640-6D56-811B-072E21E651C5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49.865" v="569"/>
          <ac:spMkLst>
            <pc:docMk/>
            <pc:sldMk cId="834909296" sldId="339"/>
            <ac:spMk id="7" creationId="{FA6BD173-F4A3-753E-3B13-0E52DB02C2B9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8:46:41.435" v="595" actId="1076"/>
          <ac:spMkLst>
            <pc:docMk/>
            <pc:sldMk cId="834909296" sldId="339"/>
            <ac:spMk id="10" creationId="{497C89A7-2D1F-1AA5-8D36-6400A8DC5F80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45:59.167" v="589" actId="14100"/>
          <ac:picMkLst>
            <pc:docMk/>
            <pc:sldMk cId="834909296" sldId="339"/>
            <ac:picMk id="2" creationId="{A202AF4B-77E2-2B40-FDE6-944925987964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46:34.122" v="593" actId="14100"/>
          <ac:picMkLst>
            <pc:docMk/>
            <pc:sldMk cId="834909296" sldId="339"/>
            <ac:picMk id="8" creationId="{F4CDA7AE-F8D8-336C-CD6A-A8A7AE0E2667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9:51:07.939" v="825" actId="1076"/>
        <pc:sldMkLst>
          <pc:docMk/>
          <pc:sldMk cId="3166188584" sldId="340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44:51.990" v="576"/>
          <ac:spMkLst>
            <pc:docMk/>
            <pc:sldMk cId="3166188584" sldId="340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51.990" v="575"/>
          <ac:spMkLst>
            <pc:docMk/>
            <pc:sldMk cId="3166188584" sldId="340"/>
            <ac:spMk id="6" creationId="{0CBA9E17-B2C7-0446-5CEA-108B428F7D3A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50:15.172" v="820" actId="1076"/>
          <ac:spMkLst>
            <pc:docMk/>
            <pc:sldMk cId="3166188584" sldId="340"/>
            <ac:spMk id="6" creationId="{32FCE66D-9E30-D269-BDEE-998CA0CDE92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51.990" v="574"/>
          <ac:spMkLst>
            <pc:docMk/>
            <pc:sldMk cId="3166188584" sldId="340"/>
            <ac:spMk id="7" creationId="{F47E7CCE-D4A4-726E-A37C-9AD280AED448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4:51.990" v="573"/>
          <ac:spMkLst>
            <pc:docMk/>
            <pc:sldMk cId="3166188584" sldId="340"/>
            <ac:spMk id="8" creationId="{2D1EF474-5CA2-1846-6F86-9B8FD6DB9624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51:07.939" v="825" actId="1076"/>
          <ac:spMkLst>
            <pc:docMk/>
            <pc:sldMk cId="3166188584" sldId="340"/>
            <ac:spMk id="9" creationId="{FD49183D-3EAB-DB73-DC9D-E6834013D822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49:43.422" v="814" actId="1076"/>
          <ac:picMkLst>
            <pc:docMk/>
            <pc:sldMk cId="3166188584" sldId="340"/>
            <ac:picMk id="2" creationId="{AB04E54A-4C30-EF02-6033-5391CA4208B0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50:08.125" v="818" actId="1076"/>
          <ac:picMkLst>
            <pc:docMk/>
            <pc:sldMk cId="3166188584" sldId="340"/>
            <ac:picMk id="3" creationId="{A88F291E-25BA-E732-4B48-57114C74C3FE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50:58.970" v="823" actId="1076"/>
          <ac:picMkLst>
            <pc:docMk/>
            <pc:sldMk cId="3166188584" sldId="340"/>
            <ac:picMk id="7" creationId="{C84632D1-33B9-94F8-5BB1-C5F03556E2D8}"/>
          </ac:picMkLst>
        </pc:picChg>
      </pc:sldChg>
      <pc:sldChg chg="addSp delSp modSp">
        <pc:chgData name="게스트 사용자" userId="S::urn:spo:anon#f8d3c48390ee4deff5c418ee15abfe4617f10863e3ac10dd18e8126421d352ae::" providerId="AD" clId="Web-{27027455-4815-39EB-C91D-C7064D9086F5}" dt="2023-06-15T08:44:35.239" v="568"/>
        <pc:sldMkLst>
          <pc:docMk/>
          <pc:sldMk cId="1369689723" sldId="343"/>
        </pc:sldMkLst>
        <pc:spChg chg="del">
          <ac:chgData name="게스트 사용자" userId="S::urn:spo:anon#f8d3c48390ee4deff5c418ee15abfe4617f10863e3ac10dd18e8126421d352ae::" providerId="AD" clId="Web-{27027455-4815-39EB-C91D-C7064D9086F5}" dt="2023-06-15T08:43:31.031" v="553"/>
          <ac:spMkLst>
            <pc:docMk/>
            <pc:sldMk cId="1369689723" sldId="343"/>
            <ac:spMk id="2" creationId="{2400698E-AC14-2786-B363-6FA821BD0F7C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3:33.359" v="554"/>
          <ac:spMkLst>
            <pc:docMk/>
            <pc:sldMk cId="1369689723" sldId="343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3:31.031" v="552"/>
          <ac:spMkLst>
            <pc:docMk/>
            <pc:sldMk cId="1369689723" sldId="343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27027455-4815-39EB-C91D-C7064D9086F5}" dt="2023-06-15T08:43:31.031" v="551"/>
          <ac:spMkLst>
            <pc:docMk/>
            <pc:sldMk cId="1369689723" sldId="343"/>
            <ac:spMk id="6" creationId="{C08099B7-F6DE-0263-3D0D-CEAFA5D203A8}"/>
          </ac:spMkLst>
        </pc:spChg>
        <pc:spChg chg="add">
          <ac:chgData name="게스트 사용자" userId="S::urn:spo:anon#f8d3c48390ee4deff5c418ee15abfe4617f10863e3ac10dd18e8126421d352ae::" providerId="AD" clId="Web-{27027455-4815-39EB-C91D-C7064D9086F5}" dt="2023-06-15T08:44:35.239" v="568"/>
          <ac:spMkLst>
            <pc:docMk/>
            <pc:sldMk cId="1369689723" sldId="343"/>
            <ac:spMk id="12" creationId="{B14110B3-EE5F-28D1-55CA-3FE4F91B6638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43:39.735" v="558" actId="1076"/>
          <ac:picMkLst>
            <pc:docMk/>
            <pc:sldMk cId="1369689723" sldId="343"/>
            <ac:picMk id="7" creationId="{458E4701-045A-B8EC-D8CF-536E88082A72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44:22.347" v="565" actId="1076"/>
          <ac:picMkLst>
            <pc:docMk/>
            <pc:sldMk cId="1369689723" sldId="343"/>
            <ac:picMk id="8" creationId="{F5234607-E0C1-64A8-A519-90B50AF103AF}"/>
          </ac:picMkLst>
        </pc:picChg>
        <pc:picChg chg="add del mod">
          <ac:chgData name="게스트 사용자" userId="S::urn:spo:anon#f8d3c48390ee4deff5c418ee15abfe4617f10863e3ac10dd18e8126421d352ae::" providerId="AD" clId="Web-{27027455-4815-39EB-C91D-C7064D9086F5}" dt="2023-06-15T08:44:31.254" v="567"/>
          <ac:picMkLst>
            <pc:docMk/>
            <pc:sldMk cId="1369689723" sldId="343"/>
            <ac:picMk id="9" creationId="{009BFBF9-B980-E9A2-F21A-7CC25A8C5687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6:00:24.889" v="405" actId="1076"/>
        <pc:sldMkLst>
          <pc:docMk/>
          <pc:sldMk cId="3636401699" sldId="344"/>
        </pc:sldMkLst>
        <pc:spChg chg="mod">
          <ac:chgData name="게스트 사용자" userId="S::urn:spo:anon#f8d3c48390ee4deff5c418ee15abfe4617f10863e3ac10dd18e8126421d352ae::" providerId="AD" clId="Web-{27027455-4815-39EB-C91D-C7064D9086F5}" dt="2023-06-15T05:54:53.636" v="375" actId="20577"/>
          <ac:spMkLst>
            <pc:docMk/>
            <pc:sldMk cId="3636401699" sldId="344"/>
            <ac:spMk id="11" creationId="{03402BD8-5F80-594E-BCAE-8D2B83985C3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6:00:24.889" v="405" actId="1076"/>
          <ac:picMkLst>
            <pc:docMk/>
            <pc:sldMk cId="3636401699" sldId="344"/>
            <ac:picMk id="2" creationId="{B052AC62-B282-C34D-51CB-0211389367D3}"/>
          </ac:picMkLst>
        </pc:picChg>
        <pc:picChg chg="del">
          <ac:chgData name="게스트 사용자" userId="S::urn:spo:anon#f8d3c48390ee4deff5c418ee15abfe4617f10863e3ac10dd18e8126421d352ae::" providerId="AD" clId="Web-{27027455-4815-39EB-C91D-C7064D9086F5}" dt="2023-06-15T05:54:43.245" v="371"/>
          <ac:picMkLst>
            <pc:docMk/>
            <pc:sldMk cId="3636401699" sldId="344"/>
            <ac:picMk id="5" creationId="{881BD437-6787-8D2F-DDA7-A9978E1B1E5E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8:48:45.835" v="605" actId="1076"/>
        <pc:sldMkLst>
          <pc:docMk/>
          <pc:sldMk cId="3196591924" sldId="353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8:48:45.835" v="605" actId="1076"/>
          <ac:spMkLst>
            <pc:docMk/>
            <pc:sldMk cId="3196591924" sldId="353"/>
            <ac:spMk id="6" creationId="{F36EA1D3-BC11-9EBB-FF23-FEDF2A4F7D79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8:48:01.769" v="599" actId="1076"/>
          <ac:picMkLst>
            <pc:docMk/>
            <pc:sldMk cId="3196591924" sldId="353"/>
            <ac:picMk id="2" creationId="{DE411299-7527-4CF5-BF04-997679BFAFE1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48:34.131" v="603" actId="1076"/>
          <ac:picMkLst>
            <pc:docMk/>
            <pc:sldMk cId="3196591924" sldId="353"/>
            <ac:picMk id="3" creationId="{3F49112E-2656-B8BC-75FD-B6CB163280D2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9:02:12.033" v="651" actId="1076"/>
        <pc:sldMkLst>
          <pc:docMk/>
          <pc:sldMk cId="1103071514" sldId="354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02:12.033" v="651" actId="1076"/>
          <ac:spMkLst>
            <pc:docMk/>
            <pc:sldMk cId="1103071514" sldId="354"/>
            <ac:spMk id="7" creationId="{7051D997-7969-EF0F-703E-9C183F7E0833}"/>
          </ac:spMkLst>
        </pc:spChg>
        <pc:picChg chg="add del mod">
          <ac:chgData name="게스트 사용자" userId="S::urn:spo:anon#f8d3c48390ee4deff5c418ee15abfe4617f10863e3ac10dd18e8126421d352ae::" providerId="AD" clId="Web-{27027455-4815-39EB-C91D-C7064D9086F5}" dt="2023-06-15T08:53:57.045" v="612"/>
          <ac:picMkLst>
            <pc:docMk/>
            <pc:sldMk cId="1103071514" sldId="354"/>
            <ac:picMk id="2" creationId="{1A4FAA27-3969-49DE-8AFD-DB2C71F0A8C1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54:25" v="617" actId="14100"/>
          <ac:picMkLst>
            <pc:docMk/>
            <pc:sldMk cId="1103071514" sldId="354"/>
            <ac:picMk id="3" creationId="{BD720120-42DB-5BFC-9736-EFA074019D77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8:56:08.632" v="623" actId="1076"/>
          <ac:picMkLst>
            <pc:docMk/>
            <pc:sldMk cId="1103071514" sldId="354"/>
            <ac:picMk id="5" creationId="{591193A7-F5B2-6234-6C23-18039ED673E5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02:06.126" v="649" actId="1076"/>
        <pc:sldMkLst>
          <pc:docMk/>
          <pc:sldMk cId="4263953613" sldId="355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01:37.140" v="643" actId="1076"/>
          <ac:spMkLst>
            <pc:docMk/>
            <pc:sldMk cId="4263953613" sldId="355"/>
            <ac:spMk id="7" creationId="{1394D5F9-FA07-D6D1-D205-9ADE776BD822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02:06.126" v="649" actId="1076"/>
          <ac:spMkLst>
            <pc:docMk/>
            <pc:sldMk cId="4263953613" sldId="355"/>
            <ac:spMk id="9" creationId="{27486BA5-E70D-94D3-551C-45AAACFA69C0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01:03.028" v="638" actId="1076"/>
          <ac:picMkLst>
            <pc:docMk/>
            <pc:sldMk cId="4263953613" sldId="355"/>
            <ac:picMk id="2" creationId="{D57FBECE-9A07-44D7-5A0F-83CB65C5244F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01:01.715" v="637" actId="1076"/>
          <ac:picMkLst>
            <pc:docMk/>
            <pc:sldMk cId="4263953613" sldId="355"/>
            <ac:picMk id="3" creationId="{DD2460D6-F840-8E71-C515-12300945485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01:30.108" v="641" actId="1076"/>
          <ac:picMkLst>
            <pc:docMk/>
            <pc:sldMk cId="4263953613" sldId="355"/>
            <ac:picMk id="5" creationId="{9FF851B2-4C8E-7B0D-719A-43043CF408BB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05:44.579" v="673" actId="14100"/>
        <pc:sldMkLst>
          <pc:docMk/>
          <pc:sldMk cId="3863081622" sldId="356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04:41.356" v="662" actId="1076"/>
          <ac:spMkLst>
            <pc:docMk/>
            <pc:sldMk cId="3863081622" sldId="356"/>
            <ac:spMk id="6" creationId="{C5094490-291B-628B-5B0D-C595610AD151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05:44.579" v="673" actId="14100"/>
          <ac:spMkLst>
            <pc:docMk/>
            <pc:sldMk cId="3863081622" sldId="356"/>
            <ac:spMk id="8" creationId="{1B5BD56B-3511-24D2-3AAE-934B451A8074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02:43.660" v="655" actId="1076"/>
          <ac:picMkLst>
            <pc:docMk/>
            <pc:sldMk cId="3863081622" sldId="356"/>
            <ac:picMk id="2" creationId="{A10659BA-B473-3776-C143-2DE4202D380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05:19.671" v="667" actId="1076"/>
          <ac:picMkLst>
            <pc:docMk/>
            <pc:sldMk cId="3863081622" sldId="356"/>
            <ac:picMk id="3" creationId="{1A5CDD01-6F6E-1D2A-731F-653BCD3EFAB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05:22.578" v="668" actId="1076"/>
          <ac:picMkLst>
            <pc:docMk/>
            <pc:sldMk cId="3863081622" sldId="356"/>
            <ac:picMk id="7" creationId="{98495E72-2E99-037D-0CE2-F30DC5359D5E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18:57.183" v="714"/>
        <pc:sldMkLst>
          <pc:docMk/>
          <pc:sldMk cId="3783797142" sldId="357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15:42.763" v="694" actId="1076"/>
          <ac:spMkLst>
            <pc:docMk/>
            <pc:sldMk cId="3783797142" sldId="357"/>
            <ac:spMk id="6" creationId="{96BC6031-9C73-B6B3-5EF5-76B2572BD244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18:05.195" v="708" actId="1076"/>
          <ac:spMkLst>
            <pc:docMk/>
            <pc:sldMk cId="3783797142" sldId="357"/>
            <ac:spMk id="8" creationId="{4DD45F51-8779-C935-0870-B1E1CBE6EC41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18:57.183" v="714"/>
          <ac:spMkLst>
            <pc:docMk/>
            <pc:sldMk cId="3783797142" sldId="357"/>
            <ac:spMk id="10" creationId="{6B923CF0-39CD-8E5E-E8BB-D89ACCFF0CCE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15:44.903" v="695" actId="1076"/>
          <ac:picMkLst>
            <pc:docMk/>
            <pc:sldMk cId="3783797142" sldId="357"/>
            <ac:picMk id="2" creationId="{FE32FDAD-AAA7-1FD5-E414-DF60A70714A7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15:47.841" v="696" actId="1076"/>
          <ac:picMkLst>
            <pc:docMk/>
            <pc:sldMk cId="3783797142" sldId="357"/>
            <ac:picMk id="3" creationId="{9760A136-C81C-A68B-0BE2-4E9255C5760A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17:53.600" v="707" actId="14100"/>
          <ac:picMkLst>
            <pc:docMk/>
            <pc:sldMk cId="3783797142" sldId="357"/>
            <ac:picMk id="7" creationId="{3CA5A6DE-2071-3A53-2A87-449B6B040FA4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17:43.646" v="706" actId="1076"/>
          <ac:picMkLst>
            <pc:docMk/>
            <pc:sldMk cId="3783797142" sldId="357"/>
            <ac:picMk id="9" creationId="{2212C720-6146-04ED-995A-E24B9D0CC96E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21:15.849" v="737" actId="1076"/>
        <pc:sldMkLst>
          <pc:docMk/>
          <pc:sldMk cId="1923028860" sldId="358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21:06.005" v="733" actId="1076"/>
          <ac:spMkLst>
            <pc:docMk/>
            <pc:sldMk cId="1923028860" sldId="358"/>
            <ac:spMk id="7" creationId="{BD380010-31D7-8717-3B65-5DB2E053AE9A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21:15.849" v="737" actId="1076"/>
          <ac:spMkLst>
            <pc:docMk/>
            <pc:sldMk cId="1923028860" sldId="358"/>
            <ac:spMk id="8" creationId="{2A5697B6-08D2-27C0-E76F-9B9CDF86924F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20:37.612" v="722" actId="1076"/>
          <ac:picMkLst>
            <pc:docMk/>
            <pc:sldMk cId="1923028860" sldId="358"/>
            <ac:picMk id="2" creationId="{10B885EF-49C0-B857-DF01-EA026DD11AE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0:36.143" v="721" actId="1076"/>
          <ac:picMkLst>
            <pc:docMk/>
            <pc:sldMk cId="1923028860" sldId="358"/>
            <ac:picMk id="3" creationId="{DED090F6-D50B-9B04-B61B-C60C6B09F0B7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0:47.331" v="728" actId="1076"/>
          <ac:picMkLst>
            <pc:docMk/>
            <pc:sldMk cId="1923028860" sldId="358"/>
            <ac:picMk id="5" creationId="{A35692FE-CCD7-CE48-8501-AF5E4D731A5F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23:59.429" v="769" actId="688"/>
        <pc:sldMkLst>
          <pc:docMk/>
          <pc:sldMk cId="21942830" sldId="359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22:54.215" v="758" actId="1076"/>
          <ac:spMkLst>
            <pc:docMk/>
            <pc:sldMk cId="21942830" sldId="359"/>
            <ac:spMk id="6" creationId="{076C51F5-A636-9F6B-A61E-62C9A1647B91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22:57.325" v="759" actId="1076"/>
          <ac:spMkLst>
            <pc:docMk/>
            <pc:sldMk cId="21942830" sldId="359"/>
            <ac:spMk id="8" creationId="{C6BB0A8E-E528-84B3-E9D7-84CCC1C3E057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23:59.429" v="769" actId="688"/>
          <ac:spMkLst>
            <pc:docMk/>
            <pc:sldMk cId="21942830" sldId="359"/>
            <ac:spMk id="10" creationId="{9D52C987-8035-784F-00A8-0A331269D4F4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22:50.590" v="756" actId="1076"/>
          <ac:picMkLst>
            <pc:docMk/>
            <pc:sldMk cId="21942830" sldId="359"/>
            <ac:picMk id="2" creationId="{AEA4DFAC-C864-DAC8-3E6C-5CB0B3B5F7BE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2:52.856" v="757" actId="1076"/>
          <ac:picMkLst>
            <pc:docMk/>
            <pc:sldMk cId="21942830" sldId="359"/>
            <ac:picMk id="3" creationId="{AD25E139-9BC6-8822-AC16-01EC6DA1FD5F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2:39.042" v="750" actId="1076"/>
          <ac:picMkLst>
            <pc:docMk/>
            <pc:sldMk cId="21942830" sldId="359"/>
            <ac:picMk id="7" creationId="{735581BF-33EF-B1E6-C867-46E3BB8372C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3:53.179" v="766" actId="1076"/>
          <ac:picMkLst>
            <pc:docMk/>
            <pc:sldMk cId="21942830" sldId="359"/>
            <ac:picMk id="9" creationId="{7DB1203E-028A-C361-89FF-4D3BE293DA2E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25:28.998" v="784" actId="1076"/>
        <pc:sldMkLst>
          <pc:docMk/>
          <pc:sldMk cId="3851947828" sldId="360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24:50.136" v="778" actId="1076"/>
          <ac:spMkLst>
            <pc:docMk/>
            <pc:sldMk cId="3851947828" sldId="360"/>
            <ac:spMk id="6" creationId="{14802EFC-3D7D-0EFC-2467-A85449540669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25:28.998" v="784" actId="1076"/>
          <ac:spMkLst>
            <pc:docMk/>
            <pc:sldMk cId="3851947828" sldId="360"/>
            <ac:spMk id="9" creationId="{77C4C3D1-BAE8-4B8E-B4BF-F51D1852A1FA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24:20.259" v="773" actId="1076"/>
          <ac:picMkLst>
            <pc:docMk/>
            <pc:sldMk cId="3851947828" sldId="360"/>
            <ac:picMk id="2" creationId="{75134735-8DDE-89A8-A690-77DC7936ADED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4:42.526" v="776" actId="1076"/>
          <ac:picMkLst>
            <pc:docMk/>
            <pc:sldMk cId="3851947828" sldId="360"/>
            <ac:picMk id="3" creationId="{4E0CF8E0-0047-F441-F4CD-86FDAEB3342F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25:22.248" v="782" actId="1076"/>
          <ac:picMkLst>
            <pc:docMk/>
            <pc:sldMk cId="3851947828" sldId="360"/>
            <ac:picMk id="7" creationId="{1CC109DC-2B61-D9F9-E5F5-28EEEA75ADF9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9:48:55.858" v="807"/>
        <pc:sldMkLst>
          <pc:docMk/>
          <pc:sldMk cId="992197848" sldId="361"/>
        </pc:sldMkLst>
        <pc:spChg chg="add del mod">
          <ac:chgData name="게스트 사용자" userId="S::urn:spo:anon#f8d3c48390ee4deff5c418ee15abfe4617f10863e3ac10dd18e8126421d352ae::" providerId="AD" clId="Web-{27027455-4815-39EB-C91D-C7064D9086F5}" dt="2023-06-15T09:47:27.119" v="796"/>
          <ac:spMkLst>
            <pc:docMk/>
            <pc:sldMk cId="992197848" sldId="361"/>
            <ac:spMk id="5" creationId="{EE1D8B98-A816-2F50-466F-D33B91FA7402}"/>
          </ac:spMkLst>
        </pc:spChg>
        <pc:spChg chg="add del mod">
          <ac:chgData name="게스트 사용자" userId="S::urn:spo:anon#f8d3c48390ee4deff5c418ee15abfe4617f10863e3ac10dd18e8126421d352ae::" providerId="AD" clId="Web-{27027455-4815-39EB-C91D-C7064D9086F5}" dt="2023-06-15T09:48:05.699" v="799"/>
          <ac:spMkLst>
            <pc:docMk/>
            <pc:sldMk cId="992197848" sldId="361"/>
            <ac:spMk id="6" creationId="{CD5FE439-DE8F-A81B-E927-89BB09F54C53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48:55.858" v="807"/>
          <ac:spMkLst>
            <pc:docMk/>
            <pc:sldMk cId="992197848" sldId="361"/>
            <ac:spMk id="7" creationId="{3C9EF4EB-BFE2-95BC-81A5-1B59EF1C1803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47:04.931" v="792" actId="1076"/>
          <ac:picMkLst>
            <pc:docMk/>
            <pc:sldMk cId="992197848" sldId="361"/>
            <ac:picMk id="2" creationId="{0927AA3F-C4BF-3522-D5C1-5DC666226FD2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47:02.541" v="791" actId="1076"/>
          <ac:picMkLst>
            <pc:docMk/>
            <pc:sldMk cId="992197848" sldId="361"/>
            <ac:picMk id="3" creationId="{A231442A-1D87-C45A-8F70-3E7D2247F3C6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27027455-4815-39EB-C91D-C7064D9086F5}" dt="2023-06-15T09:53:23.724" v="843" actId="1076"/>
        <pc:sldMkLst>
          <pc:docMk/>
          <pc:sldMk cId="2313866343" sldId="370"/>
        </pc:sldMkLst>
        <pc:spChg chg="add mod">
          <ac:chgData name="게스트 사용자" userId="S::urn:spo:anon#f8d3c48390ee4deff5c418ee15abfe4617f10863e3ac10dd18e8126421d352ae::" providerId="AD" clId="Web-{27027455-4815-39EB-C91D-C7064D9086F5}" dt="2023-06-15T09:52:13.159" v="836" actId="1076"/>
          <ac:spMkLst>
            <pc:docMk/>
            <pc:sldMk cId="2313866343" sldId="370"/>
            <ac:spMk id="6" creationId="{9DDD1172-09B9-DA35-56C0-AE5C403D64E5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53:23.724" v="843" actId="1076"/>
          <ac:spMkLst>
            <pc:docMk/>
            <pc:sldMk cId="2313866343" sldId="370"/>
            <ac:spMk id="9" creationId="{4529578C-9265-5911-0ADF-DEE561A275E3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52:06.050" v="834" actId="1076"/>
          <ac:picMkLst>
            <pc:docMk/>
            <pc:sldMk cId="2313866343" sldId="370"/>
            <ac:picMk id="2" creationId="{EB951768-8090-C973-E963-B79F7C472785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52:04.347" v="833" actId="1076"/>
          <ac:picMkLst>
            <pc:docMk/>
            <pc:sldMk cId="2313866343" sldId="370"/>
            <ac:picMk id="3" creationId="{A0847579-5694-9872-ADA4-E0A7E603CBFA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53:08.411" v="839" actId="14100"/>
          <ac:picMkLst>
            <pc:docMk/>
            <pc:sldMk cId="2313866343" sldId="370"/>
            <ac:picMk id="7" creationId="{0118DA5E-AEAA-7416-A316-D0248F3474B1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27027455-4815-39EB-C91D-C7064D9086F5}" dt="2023-06-15T09:55:17.527" v="863" actId="1076"/>
        <pc:sldMkLst>
          <pc:docMk/>
          <pc:sldMk cId="2286184192" sldId="371"/>
        </pc:sldMkLst>
        <pc:spChg chg="add del mod">
          <ac:chgData name="게스트 사용자" userId="S::urn:spo:anon#f8d3c48390ee4deff5c418ee15abfe4617f10863e3ac10dd18e8126421d352ae::" providerId="AD" clId="Web-{27027455-4815-39EB-C91D-C7064D9086F5}" dt="2023-06-15T09:55:03.991" v="858"/>
          <ac:spMkLst>
            <pc:docMk/>
            <pc:sldMk cId="2286184192" sldId="371"/>
            <ac:spMk id="6" creationId="{43BEB387-ECD8-B201-43C3-FF430F0F5994}"/>
          </ac:spMkLst>
        </pc:spChg>
        <pc:spChg chg="add mod">
          <ac:chgData name="게스트 사용자" userId="S::urn:spo:anon#f8d3c48390ee4deff5c418ee15abfe4617f10863e3ac10dd18e8126421d352ae::" providerId="AD" clId="Web-{27027455-4815-39EB-C91D-C7064D9086F5}" dt="2023-06-15T09:55:17.527" v="863" actId="1076"/>
          <ac:spMkLst>
            <pc:docMk/>
            <pc:sldMk cId="2286184192" sldId="371"/>
            <ac:spMk id="8" creationId="{8794A559-580C-B325-F482-3CE3644BC232}"/>
          </ac:spMkLst>
        </pc:spChg>
        <pc:picChg chg="add mod">
          <ac:chgData name="게스트 사용자" userId="S::urn:spo:anon#f8d3c48390ee4deff5c418ee15abfe4617f10863e3ac10dd18e8126421d352ae::" providerId="AD" clId="Web-{27027455-4815-39EB-C91D-C7064D9086F5}" dt="2023-06-15T09:54:09.381" v="848" actId="14100"/>
          <ac:picMkLst>
            <pc:docMk/>
            <pc:sldMk cId="2286184192" sldId="371"/>
            <ac:picMk id="2" creationId="{0A6ED32E-96EF-5998-B97E-F89C9D8B0BCA}"/>
          </ac:picMkLst>
        </pc:picChg>
        <pc:picChg chg="add mod">
          <ac:chgData name="게스트 사용자" userId="S::urn:spo:anon#f8d3c48390ee4deff5c418ee15abfe4617f10863e3ac10dd18e8126421d352ae::" providerId="AD" clId="Web-{27027455-4815-39EB-C91D-C7064D9086F5}" dt="2023-06-15T09:54:37.444" v="853" actId="1076"/>
          <ac:picMkLst>
            <pc:docMk/>
            <pc:sldMk cId="2286184192" sldId="371"/>
            <ac:picMk id="3" creationId="{D10E8C20-B183-4016-2642-EB2A40107B38}"/>
          </ac:picMkLst>
        </pc:picChg>
      </pc:sldChg>
      <pc:sldChg chg="add replId">
        <pc:chgData name="게스트 사용자" userId="S::urn:spo:anon#f8d3c48390ee4deff5c418ee15abfe4617f10863e3ac10dd18e8126421d352ae::" providerId="AD" clId="Web-{27027455-4815-39EB-C91D-C7064D9086F5}" dt="2023-06-15T09:49:04.171" v="810"/>
        <pc:sldMkLst>
          <pc:docMk/>
          <pc:sldMk cId="2150530031" sldId="372"/>
        </pc:sldMkLst>
      </pc:sldChg>
    </pc:docChg>
  </pc:docChgLst>
  <pc:docChgLst>
    <pc:chgData name="정하영" userId="bb4921f7-1ece-4bc8-9ad4-ab6b0c02381d" providerId="ADAL" clId="{46538A45-6829-4786-A589-37F1A5AA2A47}"/>
    <pc:docChg chg="undo redo custSel addSld delSld modSld sldOrd">
      <pc:chgData name="정하영" userId="bb4921f7-1ece-4bc8-9ad4-ab6b0c02381d" providerId="ADAL" clId="{46538A45-6829-4786-A589-37F1A5AA2A47}" dt="2023-06-21T15:22:44.214" v="6396" actId="20577"/>
      <pc:docMkLst>
        <pc:docMk/>
      </pc:docMkLst>
      <pc:sldChg chg="del">
        <pc:chgData name="정하영" userId="bb4921f7-1ece-4bc8-9ad4-ab6b0c02381d" providerId="ADAL" clId="{46538A45-6829-4786-A589-37F1A5AA2A47}" dt="2023-06-16T01:12:37.001" v="4806" actId="47"/>
        <pc:sldMkLst>
          <pc:docMk/>
          <pc:sldMk cId="739272933" sldId="256"/>
        </pc:sldMkLst>
      </pc:sldChg>
      <pc:sldChg chg="del">
        <pc:chgData name="정하영" userId="bb4921f7-1ece-4bc8-9ad4-ab6b0c02381d" providerId="ADAL" clId="{46538A45-6829-4786-A589-37F1A5AA2A47}" dt="2023-06-16T01:12:39.916" v="4810" actId="47"/>
        <pc:sldMkLst>
          <pc:docMk/>
          <pc:sldMk cId="208841372" sldId="257"/>
        </pc:sldMkLst>
      </pc:sldChg>
      <pc:sldChg chg="del">
        <pc:chgData name="정하영" userId="bb4921f7-1ece-4bc8-9ad4-ab6b0c02381d" providerId="ADAL" clId="{46538A45-6829-4786-A589-37F1A5AA2A47}" dt="2023-06-16T01:12:36.083" v="4805" actId="47"/>
        <pc:sldMkLst>
          <pc:docMk/>
          <pc:sldMk cId="1305234584" sldId="258"/>
        </pc:sldMkLst>
      </pc:sldChg>
      <pc:sldChg chg="addSp delSp modSp mod">
        <pc:chgData name="정하영" userId="bb4921f7-1ece-4bc8-9ad4-ab6b0c02381d" providerId="ADAL" clId="{46538A45-6829-4786-A589-37F1A5AA2A47}" dt="2023-06-21T15:22:09.920" v="6395" actId="1035"/>
        <pc:sldMkLst>
          <pc:docMk/>
          <pc:sldMk cId="4199563344" sldId="259"/>
        </pc:sldMkLst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2" creationId="{A5160B6C-531F-BFBC-95D9-AAB58E18500F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3" creationId="{A52128E0-E3F6-9C66-50D8-8DCE5A8C44BA}"/>
          </ac:spMkLst>
        </pc:spChg>
        <pc:spChg chg="del mod">
          <ac:chgData name="정하영" userId="bb4921f7-1ece-4bc8-9ad4-ab6b0c02381d" providerId="ADAL" clId="{46538A45-6829-4786-A589-37F1A5AA2A47}" dt="2023-06-14T06:05:12.183" v="1239" actId="478"/>
          <ac:spMkLst>
            <pc:docMk/>
            <pc:sldMk cId="4199563344" sldId="259"/>
            <ac:spMk id="4" creationId="{CDDCEE3A-B0F8-184D-ABD5-F2EB42A416F1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5" creationId="{AEC45563-52D0-865C-0945-E2CFC949CA8D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6" creationId="{77EB4B9F-4638-CA41-8B83-CB33F4B30B92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9" creationId="{6767E51C-6014-414B-898D-3D49C635226C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10" creationId="{0C3105D6-B153-1B4D-947A-03B52C2E4134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11" creationId="{AF7F6C67-719B-09F8-4294-C4EB209F76BD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12" creationId="{F2823B9C-B31B-4BBB-B2CB-0A1893ACE928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13" creationId="{49EBF27B-9597-C4B8-5EEB-D66B3C7BAD42}"/>
          </ac:spMkLst>
        </pc:spChg>
        <pc:spChg chg="add mod">
          <ac:chgData name="정하영" userId="bb4921f7-1ece-4bc8-9ad4-ab6b0c02381d" providerId="ADAL" clId="{46538A45-6829-4786-A589-37F1A5AA2A47}" dt="2023-06-14T06:00:43.038" v="404" actId="571"/>
          <ac:spMkLst>
            <pc:docMk/>
            <pc:sldMk cId="4199563344" sldId="259"/>
            <ac:spMk id="14" creationId="{BC18EBE6-939D-2E7A-1B47-847C76A8EE6E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16" creationId="{D47D83CC-5D64-97AE-6B8F-978BDA3D201E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17" creationId="{AB6300F0-A7D9-8DB2-CBEC-97D61430EC1C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18" creationId="{4AF22313-9F34-96B4-F9D3-7BCC941088F7}"/>
          </ac:spMkLst>
        </pc:spChg>
        <pc:spChg chg="del mod">
          <ac:chgData name="정하영" userId="bb4921f7-1ece-4bc8-9ad4-ab6b0c02381d" providerId="ADAL" clId="{46538A45-6829-4786-A589-37F1A5AA2A47}" dt="2023-06-14T06:04:57.574" v="1235" actId="478"/>
          <ac:spMkLst>
            <pc:docMk/>
            <pc:sldMk cId="4199563344" sldId="259"/>
            <ac:spMk id="19" creationId="{003CBA14-7630-F644-807C-F8CB8F802D4D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22" creationId="{5EBF5645-63FD-14A8-4A6C-91DB4DE1C600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23" creationId="{E2550956-71F8-34FF-595E-BDF93A3CE49A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24" creationId="{CB22DA74-4C6A-E97D-CBB7-8CCF922D1458}"/>
          </ac:spMkLst>
        </pc:spChg>
        <pc:spChg chg="add mod">
          <ac:chgData name="정하영" userId="bb4921f7-1ece-4bc8-9ad4-ab6b0c02381d" providerId="ADAL" clId="{46538A45-6829-4786-A589-37F1A5AA2A47}" dt="2023-06-14T06:00:49.257" v="406" actId="571"/>
          <ac:spMkLst>
            <pc:docMk/>
            <pc:sldMk cId="4199563344" sldId="259"/>
            <ac:spMk id="26" creationId="{2B28F160-396A-303F-81E6-C979E8650052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28" creationId="{6AF39048-263A-3449-9942-1C2237D7E670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29" creationId="{2A4F02FC-3AD5-BD44-8573-7A9EE72EC7D4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0" creationId="{A2B9185C-AA50-C84D-A993-6C5E90C859F0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1" creationId="{244BF79B-1F1C-174D-A2F0-F7AAA0A61FC8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3" creationId="{FC3D1BFD-F5A2-AE46-A510-8B6214FF9D7D}"/>
          </ac:spMkLst>
        </pc:spChg>
        <pc:spChg chg="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4" creationId="{532944FE-53A8-8043-81E2-08241136A6D4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5" creationId="{5696C04B-49F0-6861-19F5-9DA894572206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6" creationId="{EAE71000-1495-C89C-EBEA-79C3F640D803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37" creationId="{BB12C416-76B2-CA41-500D-DE55BD83295B}"/>
          </ac:spMkLst>
        </pc:spChg>
        <pc:spChg chg="del">
          <ac:chgData name="정하영" userId="bb4921f7-1ece-4bc8-9ad4-ab6b0c02381d" providerId="ADAL" clId="{46538A45-6829-4786-A589-37F1A5AA2A47}" dt="2023-06-14T05:30:37.098" v="352" actId="478"/>
          <ac:spMkLst>
            <pc:docMk/>
            <pc:sldMk cId="4199563344" sldId="259"/>
            <ac:spMk id="39" creationId="{A05BBE20-DFAF-6644-8EA4-C80BEDEB45FE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1" creationId="{D9962360-97F6-FDDF-E7C8-E66C7F46F636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3" creationId="{47C85C0D-823E-72F4-371C-ABFBBA6EF770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4" creationId="{88B2C258-F0F9-9D08-2A4B-C8D7DA749DDB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5" creationId="{D8EA5A19-74B0-D824-9F7E-365AF62CB5FE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6" creationId="{47174465-1EA9-10A6-EE19-E038DD1CD98C}"/>
          </ac:spMkLst>
        </pc:spChg>
        <pc:spChg chg="add mod">
          <ac:chgData name="정하영" userId="bb4921f7-1ece-4bc8-9ad4-ab6b0c02381d" providerId="ADAL" clId="{46538A45-6829-4786-A589-37F1A5AA2A47}" dt="2023-06-14T06:20:09.085" v="1962" actId="1038"/>
          <ac:spMkLst>
            <pc:docMk/>
            <pc:sldMk cId="4199563344" sldId="259"/>
            <ac:spMk id="47" creationId="{89D22FBB-2C4F-AF7B-F0E4-BB2A8FB621C3}"/>
          </ac:spMkLst>
        </pc:spChg>
        <pc:spChg chg="add mod">
          <ac:chgData name="정하영" userId="bb4921f7-1ece-4bc8-9ad4-ab6b0c02381d" providerId="ADAL" clId="{46538A45-6829-4786-A589-37F1A5AA2A47}" dt="2023-06-14T06:20:26.609" v="1990" actId="1036"/>
          <ac:spMkLst>
            <pc:docMk/>
            <pc:sldMk cId="4199563344" sldId="259"/>
            <ac:spMk id="49" creationId="{CA02BE65-A2A3-53BC-EF0E-46B50B2C7418}"/>
          </ac:spMkLst>
        </pc:spChg>
        <pc:picChg chg="add mod">
          <ac:chgData name="정하영" userId="bb4921f7-1ece-4bc8-9ad4-ab6b0c02381d" providerId="ADAL" clId="{46538A45-6829-4786-A589-37F1A5AA2A47}" dt="2023-06-21T15:21:41.119" v="6377" actId="1035"/>
          <ac:picMkLst>
            <pc:docMk/>
            <pc:sldMk cId="4199563344" sldId="259"/>
            <ac:picMk id="2" creationId="{EB440491-3DDF-2E65-3CE9-EFC4C28950A3}"/>
          </ac:picMkLst>
        </pc:picChg>
        <pc:picChg chg="add mod">
          <ac:chgData name="정하영" userId="bb4921f7-1ece-4bc8-9ad4-ab6b0c02381d" providerId="ADAL" clId="{46538A45-6829-4786-A589-37F1A5AA2A47}" dt="2023-06-21T15:22:09.920" v="6395" actId="1035"/>
          <ac:picMkLst>
            <pc:docMk/>
            <pc:sldMk cId="4199563344" sldId="259"/>
            <ac:picMk id="3" creationId="{5D0F9F05-B249-CE75-3DFB-F4E4906A1069}"/>
          </ac:picMkLst>
        </pc:picChg>
        <pc:picChg chg="add mod">
          <ac:chgData name="정하영" userId="bb4921f7-1ece-4bc8-9ad4-ab6b0c02381d" providerId="ADAL" clId="{46538A45-6829-4786-A589-37F1A5AA2A47}" dt="2023-06-14T06:00:43.038" v="404" actId="571"/>
          <ac:picMkLst>
            <pc:docMk/>
            <pc:sldMk cId="4199563344" sldId="259"/>
            <ac:picMk id="7" creationId="{2C9A8E84-6FC2-DB7E-1A60-3F0FBB3E6133}"/>
          </ac:picMkLst>
        </pc:picChg>
        <pc:picChg chg="add mod">
          <ac:chgData name="정하영" userId="bb4921f7-1ece-4bc8-9ad4-ab6b0c02381d" providerId="ADAL" clId="{46538A45-6829-4786-A589-37F1A5AA2A47}" dt="2023-06-14T06:00:43.038" v="404" actId="571"/>
          <ac:picMkLst>
            <pc:docMk/>
            <pc:sldMk cId="4199563344" sldId="259"/>
            <ac:picMk id="8" creationId="{CEEFD4D6-3B70-AEF6-4062-D21A1116AB60}"/>
          </ac:picMkLst>
        </pc:picChg>
        <pc:picChg chg="add mod">
          <ac:chgData name="정하영" userId="bb4921f7-1ece-4bc8-9ad4-ab6b0c02381d" providerId="ADAL" clId="{46538A45-6829-4786-A589-37F1A5AA2A47}" dt="2023-06-14T06:00:43.038" v="404" actId="571"/>
          <ac:picMkLst>
            <pc:docMk/>
            <pc:sldMk cId="4199563344" sldId="259"/>
            <ac:picMk id="15" creationId="{9E321BD7-EDCD-3DB8-5EC7-175E212B3803}"/>
          </ac:picMkLst>
        </pc:picChg>
        <pc:picChg chg="add mod">
          <ac:chgData name="정하영" userId="bb4921f7-1ece-4bc8-9ad4-ab6b0c02381d" providerId="ADAL" clId="{46538A45-6829-4786-A589-37F1A5AA2A47}" dt="2023-06-14T06:00:49.257" v="406" actId="571"/>
          <ac:picMkLst>
            <pc:docMk/>
            <pc:sldMk cId="4199563344" sldId="259"/>
            <ac:picMk id="20" creationId="{F48E0BE6-B0BB-A5B8-79E5-B6A886F99497}"/>
          </ac:picMkLst>
        </pc:picChg>
        <pc:picChg chg="add mod">
          <ac:chgData name="정하영" userId="bb4921f7-1ece-4bc8-9ad4-ab6b0c02381d" providerId="ADAL" clId="{46538A45-6829-4786-A589-37F1A5AA2A47}" dt="2023-06-14T06:00:49.257" v="406" actId="571"/>
          <ac:picMkLst>
            <pc:docMk/>
            <pc:sldMk cId="4199563344" sldId="259"/>
            <ac:picMk id="21" creationId="{57C2A6C1-2E85-6F95-599C-FBDAE14557DD}"/>
          </ac:picMkLst>
        </pc:picChg>
        <pc:picChg chg="mod">
          <ac:chgData name="정하영" userId="bb4921f7-1ece-4bc8-9ad4-ab6b0c02381d" providerId="ADAL" clId="{46538A45-6829-4786-A589-37F1A5AA2A47}" dt="2023-06-14T06:20:09.085" v="1962" actId="1038"/>
          <ac:picMkLst>
            <pc:docMk/>
            <pc:sldMk cId="4199563344" sldId="259"/>
            <ac:picMk id="25" creationId="{79F27777-965B-E14E-8A73-8741B0F90B47}"/>
          </ac:picMkLst>
        </pc:picChg>
        <pc:picChg chg="mod">
          <ac:chgData name="정하영" userId="bb4921f7-1ece-4bc8-9ad4-ab6b0c02381d" providerId="ADAL" clId="{46538A45-6829-4786-A589-37F1A5AA2A47}" dt="2023-06-14T06:20:09.085" v="1962" actId="1038"/>
          <ac:picMkLst>
            <pc:docMk/>
            <pc:sldMk cId="4199563344" sldId="259"/>
            <ac:picMk id="27" creationId="{02C9C269-F1E3-6E45-99CD-02059A548E94}"/>
          </ac:picMkLst>
        </pc:picChg>
        <pc:picChg chg="add mod">
          <ac:chgData name="정하영" userId="bb4921f7-1ece-4bc8-9ad4-ab6b0c02381d" providerId="ADAL" clId="{46538A45-6829-4786-A589-37F1A5AA2A47}" dt="2023-06-14T06:00:49.257" v="406" actId="571"/>
          <ac:picMkLst>
            <pc:docMk/>
            <pc:sldMk cId="4199563344" sldId="259"/>
            <ac:picMk id="32" creationId="{47F79AF5-CC09-4FF6-AB89-F2153EFE3A18}"/>
          </ac:picMkLst>
        </pc:picChg>
        <pc:picChg chg="mod">
          <ac:chgData name="정하영" userId="bb4921f7-1ece-4bc8-9ad4-ab6b0c02381d" providerId="ADAL" clId="{46538A45-6829-4786-A589-37F1A5AA2A47}" dt="2023-06-14T06:20:09.085" v="1962" actId="1038"/>
          <ac:picMkLst>
            <pc:docMk/>
            <pc:sldMk cId="4199563344" sldId="259"/>
            <ac:picMk id="38" creationId="{C629DA60-CD42-6942-B3A8-AC41CE0C320F}"/>
          </ac:picMkLst>
        </pc:picChg>
        <pc:picChg chg="add mod">
          <ac:chgData name="정하영" userId="bb4921f7-1ece-4bc8-9ad4-ab6b0c02381d" providerId="ADAL" clId="{46538A45-6829-4786-A589-37F1A5AA2A47}" dt="2023-06-21T15:21:52.417" v="6380" actId="1076"/>
          <ac:picMkLst>
            <pc:docMk/>
            <pc:sldMk cId="4199563344" sldId="259"/>
            <ac:picMk id="40" creationId="{50CD6D79-67BA-53C3-9ACF-0B1C51C2CFCC}"/>
          </ac:picMkLst>
        </pc:picChg>
        <pc:picChg chg="add mod">
          <ac:chgData name="정하영" userId="bb4921f7-1ece-4bc8-9ad4-ab6b0c02381d" providerId="ADAL" clId="{46538A45-6829-4786-A589-37F1A5AA2A47}" dt="2023-06-21T15:21:48.164" v="6379" actId="1076"/>
          <ac:picMkLst>
            <pc:docMk/>
            <pc:sldMk cId="4199563344" sldId="259"/>
            <ac:picMk id="42" creationId="{C508F189-7C55-08F8-53E4-72AA8CCA97CD}"/>
          </ac:picMkLst>
        </pc:picChg>
        <pc:picChg chg="add del mod">
          <ac:chgData name="정하영" userId="bb4921f7-1ece-4bc8-9ad4-ab6b0c02381d" providerId="ADAL" clId="{46538A45-6829-4786-A589-37F1A5AA2A47}" dt="2023-06-21T15:21:29.539" v="6371" actId="478"/>
          <ac:picMkLst>
            <pc:docMk/>
            <pc:sldMk cId="4199563344" sldId="259"/>
            <ac:picMk id="48" creationId="{3F20A98C-726F-B070-7976-01A9691C23C6}"/>
          </ac:picMkLst>
        </pc:picChg>
      </pc:sldChg>
      <pc:sldChg chg="del">
        <pc:chgData name="정하영" userId="bb4921f7-1ece-4bc8-9ad4-ab6b0c02381d" providerId="ADAL" clId="{46538A45-6829-4786-A589-37F1A5AA2A47}" dt="2023-06-16T01:12:37.643" v="4808" actId="47"/>
        <pc:sldMkLst>
          <pc:docMk/>
          <pc:sldMk cId="1787147620" sldId="260"/>
        </pc:sldMkLst>
      </pc:sldChg>
      <pc:sldChg chg="modSp mod">
        <pc:chgData name="정하영" userId="bb4921f7-1ece-4bc8-9ad4-ab6b0c02381d" providerId="ADAL" clId="{46538A45-6829-4786-A589-37F1A5AA2A47}" dt="2023-06-14T05:28:40.374" v="237" actId="1076"/>
        <pc:sldMkLst>
          <pc:docMk/>
          <pc:sldMk cId="1741226269" sldId="261"/>
        </pc:sldMkLst>
        <pc:spChg chg="mod">
          <ac:chgData name="정하영" userId="bb4921f7-1ece-4bc8-9ad4-ab6b0c02381d" providerId="ADAL" clId="{46538A45-6829-4786-A589-37F1A5AA2A47}" dt="2023-06-14T05:28:15.857" v="166" actId="20577"/>
          <ac:spMkLst>
            <pc:docMk/>
            <pc:sldMk cId="1741226269" sldId="261"/>
            <ac:spMk id="4" creationId="{AA3102A5-034B-AB41-A775-A2207F704402}"/>
          </ac:spMkLst>
        </pc:spChg>
        <pc:spChg chg="mod">
          <ac:chgData name="정하영" userId="bb4921f7-1ece-4bc8-9ad4-ab6b0c02381d" providerId="ADAL" clId="{46538A45-6829-4786-A589-37F1A5AA2A47}" dt="2023-06-14T05:27:57.963" v="107"/>
          <ac:spMkLst>
            <pc:docMk/>
            <pc:sldMk cId="1741226269" sldId="261"/>
            <ac:spMk id="5" creationId="{2792336C-79BA-8D4D-B9CB-AE37C710BC7C}"/>
          </ac:spMkLst>
        </pc:spChg>
        <pc:spChg chg="mod">
          <ac:chgData name="정하영" userId="bb4921f7-1ece-4bc8-9ad4-ab6b0c02381d" providerId="ADAL" clId="{46538A45-6829-4786-A589-37F1A5AA2A47}" dt="2023-06-14T05:28:40.374" v="237" actId="1076"/>
          <ac:spMkLst>
            <pc:docMk/>
            <pc:sldMk cId="1741226269" sldId="261"/>
            <ac:spMk id="7" creationId="{955D5EFF-E710-AE44-BFEC-DA458BF29FAD}"/>
          </ac:spMkLst>
        </pc:spChg>
        <pc:spChg chg="mod">
          <ac:chgData name="정하영" userId="bb4921f7-1ece-4bc8-9ad4-ab6b0c02381d" providerId="ADAL" clId="{46538A45-6829-4786-A589-37F1A5AA2A47}" dt="2023-06-14T05:27:45.029" v="103" actId="20577"/>
          <ac:spMkLst>
            <pc:docMk/>
            <pc:sldMk cId="1741226269" sldId="261"/>
            <ac:spMk id="8" creationId="{CB2E71DB-5A50-AB49-B7D1-6BAA9254EEF9}"/>
          </ac:spMkLst>
        </pc:spChg>
      </pc:sldChg>
      <pc:sldChg chg="del">
        <pc:chgData name="정하영" userId="bb4921f7-1ece-4bc8-9ad4-ab6b0c02381d" providerId="ADAL" clId="{46538A45-6829-4786-A589-37F1A5AA2A47}" dt="2023-06-16T01:12:40.489" v="4811" actId="47"/>
        <pc:sldMkLst>
          <pc:docMk/>
          <pc:sldMk cId="3545492651" sldId="262"/>
        </pc:sldMkLst>
      </pc:sldChg>
      <pc:sldChg chg="modSp del mod">
        <pc:chgData name="정하영" userId="bb4921f7-1ece-4bc8-9ad4-ab6b0c02381d" providerId="ADAL" clId="{46538A45-6829-4786-A589-37F1A5AA2A47}" dt="2023-06-16T01:12:37.060" v="4807" actId="47"/>
        <pc:sldMkLst>
          <pc:docMk/>
          <pc:sldMk cId="3561783570" sldId="263"/>
        </pc:sldMkLst>
        <pc:spChg chg="mod">
          <ac:chgData name="정하영" userId="bb4921f7-1ece-4bc8-9ad4-ab6b0c02381d" providerId="ADAL" clId="{46538A45-6829-4786-A589-37F1A5AA2A47}" dt="2023-06-14T06:29:34.246" v="2437" actId="1076"/>
          <ac:spMkLst>
            <pc:docMk/>
            <pc:sldMk cId="3561783570" sldId="263"/>
            <ac:spMk id="12" creationId="{79472628-6F3B-5F4B-93EC-5351E5A9B918}"/>
          </ac:spMkLst>
        </pc:spChg>
      </pc:sldChg>
      <pc:sldChg chg="delSp modSp mod">
        <pc:chgData name="정하영" userId="bb4921f7-1ece-4bc8-9ad4-ab6b0c02381d" providerId="ADAL" clId="{46538A45-6829-4786-A589-37F1A5AA2A47}" dt="2023-06-14T08:19:32.711" v="4101" actId="478"/>
        <pc:sldMkLst>
          <pc:docMk/>
          <pc:sldMk cId="3944886905" sldId="264"/>
        </pc:sldMkLst>
        <pc:spChg chg="mod">
          <ac:chgData name="정하영" userId="bb4921f7-1ece-4bc8-9ad4-ab6b0c02381d" providerId="ADAL" clId="{46538A45-6829-4786-A589-37F1A5AA2A47}" dt="2023-06-14T06:11:29.005" v="1648" actId="20577"/>
          <ac:spMkLst>
            <pc:docMk/>
            <pc:sldMk cId="3944886905" sldId="264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4T06:13:55.104" v="1651" actId="20577"/>
          <ac:spMkLst>
            <pc:docMk/>
            <pc:sldMk cId="3944886905" sldId="264"/>
            <ac:spMk id="6" creationId="{25F27FD3-5E60-4B43-BCA6-44866AB4D919}"/>
          </ac:spMkLst>
        </pc:spChg>
        <pc:spChg chg="del">
          <ac:chgData name="정하영" userId="bb4921f7-1ece-4bc8-9ad4-ab6b0c02381d" providerId="ADAL" clId="{46538A45-6829-4786-A589-37F1A5AA2A47}" dt="2023-06-14T08:19:32.711" v="4101" actId="478"/>
          <ac:spMkLst>
            <pc:docMk/>
            <pc:sldMk cId="3944886905" sldId="264"/>
            <ac:spMk id="7" creationId="{936933EC-3828-9849-805A-FCC86CD9106D}"/>
          </ac:spMkLst>
        </pc:spChg>
      </pc:sldChg>
      <pc:sldChg chg="modSp del mod">
        <pc:chgData name="정하영" userId="bb4921f7-1ece-4bc8-9ad4-ab6b0c02381d" providerId="ADAL" clId="{46538A45-6829-4786-A589-37F1A5AA2A47}" dt="2023-06-16T01:12:41.014" v="4812" actId="47"/>
        <pc:sldMkLst>
          <pc:docMk/>
          <pc:sldMk cId="1695462100" sldId="265"/>
        </pc:sldMkLst>
        <pc:spChg chg="mod">
          <ac:chgData name="정하영" userId="bb4921f7-1ece-4bc8-9ad4-ab6b0c02381d" providerId="ADAL" clId="{46538A45-6829-4786-A589-37F1A5AA2A47}" dt="2023-06-14T06:24:37.509" v="2222" actId="1076"/>
          <ac:spMkLst>
            <pc:docMk/>
            <pc:sldMk cId="1695462100" sldId="265"/>
            <ac:spMk id="13" creationId="{E72ED27D-0CDC-884B-AC92-DE5BB78FCD32}"/>
          </ac:spMkLst>
        </pc:spChg>
      </pc:sldChg>
      <pc:sldChg chg="del">
        <pc:chgData name="정하영" userId="bb4921f7-1ece-4bc8-9ad4-ab6b0c02381d" providerId="ADAL" clId="{46538A45-6829-4786-A589-37F1A5AA2A47}" dt="2023-06-16T01:12:38.779" v="4809" actId="47"/>
        <pc:sldMkLst>
          <pc:docMk/>
          <pc:sldMk cId="1880628912" sldId="266"/>
        </pc:sldMkLst>
      </pc:sldChg>
      <pc:sldChg chg="add del ord">
        <pc:chgData name="정하영" userId="bb4921f7-1ece-4bc8-9ad4-ab6b0c02381d" providerId="ADAL" clId="{46538A45-6829-4786-A589-37F1A5AA2A47}" dt="2023-06-16T01:12:41.955" v="4813" actId="47"/>
        <pc:sldMkLst>
          <pc:docMk/>
          <pc:sldMk cId="4053418146" sldId="267"/>
        </pc:sldMkLst>
      </pc:sldChg>
      <pc:sldChg chg="addSp delSp modSp add del mod ord">
        <pc:chgData name="정하영" userId="bb4921f7-1ece-4bc8-9ad4-ab6b0c02381d" providerId="ADAL" clId="{46538A45-6829-4786-A589-37F1A5AA2A47}" dt="2023-06-16T01:12:42.406" v="4814" actId="47"/>
        <pc:sldMkLst>
          <pc:docMk/>
          <pc:sldMk cId="266187505" sldId="268"/>
        </pc:sldMkLst>
        <pc:spChg chg="add del mod">
          <ac:chgData name="정하영" userId="bb4921f7-1ece-4bc8-9ad4-ab6b0c02381d" providerId="ADAL" clId="{46538A45-6829-4786-A589-37F1A5AA2A47}" dt="2023-06-14T06:06:00.220" v="1306" actId="478"/>
          <ac:spMkLst>
            <pc:docMk/>
            <pc:sldMk cId="266187505" sldId="268"/>
            <ac:spMk id="2" creationId="{C13C87AE-0DD3-16DB-CF4B-AD7EBB0AFC2F}"/>
          </ac:spMkLst>
        </pc:spChg>
        <pc:spChg chg="add del mod">
          <ac:chgData name="정하영" userId="bb4921f7-1ece-4bc8-9ad4-ab6b0c02381d" providerId="ADAL" clId="{46538A45-6829-4786-A589-37F1A5AA2A47}" dt="2023-06-14T06:05:50.322" v="1286" actId="478"/>
          <ac:spMkLst>
            <pc:docMk/>
            <pc:sldMk cId="266187505" sldId="268"/>
            <ac:spMk id="5" creationId="{C327BC24-EF47-00BC-258E-FFF355F40C40}"/>
          </ac:spMkLst>
        </pc:spChg>
        <pc:spChg chg="del mod">
          <ac:chgData name="정하영" userId="bb4921f7-1ece-4bc8-9ad4-ab6b0c02381d" providerId="ADAL" clId="{46538A45-6829-4786-A589-37F1A5AA2A47}" dt="2023-06-14T06:06:01.584" v="1308" actId="478"/>
          <ac:spMkLst>
            <pc:docMk/>
            <pc:sldMk cId="266187505" sldId="268"/>
            <ac:spMk id="6" creationId="{77EB4B9F-4638-CA41-8B83-CB33F4B30B92}"/>
          </ac:spMkLst>
        </pc:spChg>
        <pc:spChg chg="add del mod">
          <ac:chgData name="정하영" userId="bb4921f7-1ece-4bc8-9ad4-ab6b0c02381d" providerId="ADAL" clId="{46538A45-6829-4786-A589-37F1A5AA2A47}" dt="2023-06-14T06:05:59.459" v="1304" actId="478"/>
          <ac:spMkLst>
            <pc:docMk/>
            <pc:sldMk cId="266187505" sldId="268"/>
            <ac:spMk id="7" creationId="{648B97A7-1867-B50A-942A-B382E3B2DCD3}"/>
          </ac:spMkLst>
        </pc:spChg>
        <pc:spChg chg="mod">
          <ac:chgData name="정하영" userId="bb4921f7-1ece-4bc8-9ad4-ab6b0c02381d" providerId="ADAL" clId="{46538A45-6829-4786-A589-37F1A5AA2A47}" dt="2023-06-14T06:09:37.897" v="1600" actId="20577"/>
          <ac:spMkLst>
            <pc:docMk/>
            <pc:sldMk cId="266187505" sldId="268"/>
            <ac:spMk id="9" creationId="{6767E51C-6014-414B-898D-3D49C635226C}"/>
          </ac:spMkLst>
        </pc:spChg>
        <pc:spChg chg="mod">
          <ac:chgData name="정하영" userId="bb4921f7-1ece-4bc8-9ad4-ab6b0c02381d" providerId="ADAL" clId="{46538A45-6829-4786-A589-37F1A5AA2A47}" dt="2023-06-14T06:09:14.742" v="1598" actId="1037"/>
          <ac:spMkLst>
            <pc:docMk/>
            <pc:sldMk cId="266187505" sldId="268"/>
            <ac:spMk id="10" creationId="{0C3105D6-B153-1B4D-947A-03B52C2E4134}"/>
          </ac:spMkLst>
        </pc:spChg>
        <pc:spChg chg="add del mod">
          <ac:chgData name="정하영" userId="bb4921f7-1ece-4bc8-9ad4-ab6b0c02381d" providerId="ADAL" clId="{46538A45-6829-4786-A589-37F1A5AA2A47}" dt="2023-06-14T06:05:49.332" v="1283" actId="478"/>
          <ac:spMkLst>
            <pc:docMk/>
            <pc:sldMk cId="266187505" sldId="268"/>
            <ac:spMk id="13" creationId="{18EF6E26-A1D6-BF6D-3F1B-850592D4EB0C}"/>
          </ac:spMkLst>
        </pc:spChg>
        <pc:spChg chg="add del mod">
          <ac:chgData name="정하영" userId="bb4921f7-1ece-4bc8-9ad4-ab6b0c02381d" providerId="ADAL" clId="{46538A45-6829-4786-A589-37F1A5AA2A47}" dt="2023-06-14T06:05:57.646" v="1301" actId="478"/>
          <ac:spMkLst>
            <pc:docMk/>
            <pc:sldMk cId="266187505" sldId="268"/>
            <ac:spMk id="14" creationId="{41CD9727-38D3-6CCC-8E88-EA728180F164}"/>
          </ac:spMkLst>
        </pc:spChg>
        <pc:spChg chg="add del mod">
          <ac:chgData name="정하영" userId="bb4921f7-1ece-4bc8-9ad4-ab6b0c02381d" providerId="ADAL" clId="{46538A45-6829-4786-A589-37F1A5AA2A47}" dt="2023-06-14T06:05:46.166" v="1282" actId="478"/>
          <ac:spMkLst>
            <pc:docMk/>
            <pc:sldMk cId="266187505" sldId="268"/>
            <ac:spMk id="19" creationId="{E14AB5A1-1777-6EC8-8439-5CABC72A5034}"/>
          </ac:spMkLst>
        </pc:spChg>
        <pc:spChg chg="add del mod">
          <ac:chgData name="정하영" userId="bb4921f7-1ece-4bc8-9ad4-ab6b0c02381d" providerId="ADAL" clId="{46538A45-6829-4786-A589-37F1A5AA2A47}" dt="2023-06-14T06:05:46.166" v="1282" actId="478"/>
          <ac:spMkLst>
            <pc:docMk/>
            <pc:sldMk cId="266187505" sldId="268"/>
            <ac:spMk id="20" creationId="{EFBC601F-BE18-1819-A3DF-B020A6DA18C0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23" creationId="{1E23793C-72AF-1D57-824F-FAA2A63DEC45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24" creationId="{0D29526C-F195-1899-884D-19AA2E95422D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26" creationId="{684408BF-9EEF-F20D-D778-54C49D17D5DA}"/>
          </ac:spMkLst>
        </pc:spChg>
        <pc:spChg chg="del mod">
          <ac:chgData name="정하영" userId="bb4921f7-1ece-4bc8-9ad4-ab6b0c02381d" providerId="ADAL" clId="{46538A45-6829-4786-A589-37F1A5AA2A47}" dt="2023-06-14T06:05:57.172" v="1300" actId="478"/>
          <ac:spMkLst>
            <pc:docMk/>
            <pc:sldMk cId="266187505" sldId="268"/>
            <ac:spMk id="28" creationId="{6AF39048-263A-3449-9942-1C2237D7E670}"/>
          </ac:spMkLst>
        </pc:spChg>
        <pc:spChg chg="mod">
          <ac:chgData name="정하영" userId="bb4921f7-1ece-4bc8-9ad4-ab6b0c02381d" providerId="ADAL" clId="{46538A45-6829-4786-A589-37F1A5AA2A47}" dt="2023-06-14T06:09:41.457" v="1602" actId="20577"/>
          <ac:spMkLst>
            <pc:docMk/>
            <pc:sldMk cId="266187505" sldId="268"/>
            <ac:spMk id="29" creationId="{2A4F02FC-3AD5-BD44-8573-7A9EE72EC7D4}"/>
          </ac:spMkLst>
        </pc:spChg>
        <pc:spChg chg="mod">
          <ac:chgData name="정하영" userId="bb4921f7-1ece-4bc8-9ad4-ab6b0c02381d" providerId="ADAL" clId="{46538A45-6829-4786-A589-37F1A5AA2A47}" dt="2023-06-14T06:09:14.742" v="1598" actId="1037"/>
          <ac:spMkLst>
            <pc:docMk/>
            <pc:sldMk cId="266187505" sldId="268"/>
            <ac:spMk id="30" creationId="{A2B9185C-AA50-C84D-A993-6C5E90C859F0}"/>
          </ac:spMkLst>
        </pc:spChg>
        <pc:spChg chg="del">
          <ac:chgData name="정하영" userId="bb4921f7-1ece-4bc8-9ad4-ab6b0c02381d" providerId="ADAL" clId="{46538A45-6829-4786-A589-37F1A5AA2A47}" dt="2023-06-14T06:05:53.822" v="1292" actId="478"/>
          <ac:spMkLst>
            <pc:docMk/>
            <pc:sldMk cId="266187505" sldId="268"/>
            <ac:spMk id="31" creationId="{244BF79B-1F1C-174D-A2F0-F7AAA0A61FC8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32" creationId="{53F224C5-9CFD-0577-A3E4-ED3377FB8A3D}"/>
          </ac:spMkLst>
        </pc:spChg>
        <pc:spChg chg="mod">
          <ac:chgData name="정하영" userId="bb4921f7-1ece-4bc8-9ad4-ab6b0c02381d" providerId="ADAL" clId="{46538A45-6829-4786-A589-37F1A5AA2A47}" dt="2023-06-14T06:09:45.195" v="1604" actId="20577"/>
          <ac:spMkLst>
            <pc:docMk/>
            <pc:sldMk cId="266187505" sldId="268"/>
            <ac:spMk id="33" creationId="{FC3D1BFD-F5A2-AE46-A510-8B6214FF9D7D}"/>
          </ac:spMkLst>
        </pc:spChg>
        <pc:spChg chg="mod">
          <ac:chgData name="정하영" userId="bb4921f7-1ece-4bc8-9ad4-ab6b0c02381d" providerId="ADAL" clId="{46538A45-6829-4786-A589-37F1A5AA2A47}" dt="2023-06-14T06:09:14.742" v="1598" actId="1037"/>
          <ac:spMkLst>
            <pc:docMk/>
            <pc:sldMk cId="266187505" sldId="268"/>
            <ac:spMk id="34" creationId="{532944FE-53A8-8043-81E2-08241136A6D4}"/>
          </ac:spMkLst>
        </pc:spChg>
        <pc:spChg chg="del mod">
          <ac:chgData name="정하영" userId="bb4921f7-1ece-4bc8-9ad4-ab6b0c02381d" providerId="ADAL" clId="{46538A45-6829-4786-A589-37F1A5AA2A47}" dt="2023-06-14T06:05:49.912" v="1285" actId="478"/>
          <ac:spMkLst>
            <pc:docMk/>
            <pc:sldMk cId="266187505" sldId="268"/>
            <ac:spMk id="35" creationId="{5696C04B-49F0-6861-19F5-9DA894572206}"/>
          </ac:spMkLst>
        </pc:spChg>
        <pc:spChg chg="mod">
          <ac:chgData name="정하영" userId="bb4921f7-1ece-4bc8-9ad4-ab6b0c02381d" providerId="ADAL" clId="{46538A45-6829-4786-A589-37F1A5AA2A47}" dt="2023-06-14T06:09:49.659" v="1606" actId="20577"/>
          <ac:spMkLst>
            <pc:docMk/>
            <pc:sldMk cId="266187505" sldId="268"/>
            <ac:spMk id="36" creationId="{EAE71000-1495-C89C-EBEA-79C3F640D803}"/>
          </ac:spMkLst>
        </pc:spChg>
        <pc:spChg chg="mod">
          <ac:chgData name="정하영" userId="bb4921f7-1ece-4bc8-9ad4-ab6b0c02381d" providerId="ADAL" clId="{46538A45-6829-4786-A589-37F1A5AA2A47}" dt="2023-06-14T06:08:56.400" v="1563" actId="1037"/>
          <ac:spMkLst>
            <pc:docMk/>
            <pc:sldMk cId="266187505" sldId="268"/>
            <ac:spMk id="37" creationId="{BB12C416-76B2-CA41-500D-DE55BD83295B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39" creationId="{6766D108-1EC3-DBD0-09F6-28F22E9AF7CC}"/>
          </ac:spMkLst>
        </pc:spChg>
        <pc:spChg chg="del">
          <ac:chgData name="정하영" userId="bb4921f7-1ece-4bc8-9ad4-ab6b0c02381d" providerId="ADAL" clId="{46538A45-6829-4786-A589-37F1A5AA2A47}" dt="2023-06-14T06:05:49.332" v="1283" actId="478"/>
          <ac:spMkLst>
            <pc:docMk/>
            <pc:sldMk cId="266187505" sldId="268"/>
            <ac:spMk id="41" creationId="{D9962360-97F6-FDDF-E7C8-E66C7F46F636}"/>
          </ac:spMkLst>
        </pc:spChg>
        <pc:spChg chg="mod">
          <ac:chgData name="정하영" userId="bb4921f7-1ece-4bc8-9ad4-ab6b0c02381d" providerId="ADAL" clId="{46538A45-6829-4786-A589-37F1A5AA2A47}" dt="2023-06-14T06:09:56.183" v="1608" actId="20577"/>
          <ac:spMkLst>
            <pc:docMk/>
            <pc:sldMk cId="266187505" sldId="268"/>
            <ac:spMk id="43" creationId="{47C85C0D-823E-72F4-371C-ABFBBA6EF770}"/>
          </ac:spMkLst>
        </pc:spChg>
        <pc:spChg chg="mod">
          <ac:chgData name="정하영" userId="bb4921f7-1ece-4bc8-9ad4-ab6b0c02381d" providerId="ADAL" clId="{46538A45-6829-4786-A589-37F1A5AA2A47}" dt="2023-06-14T06:08:56.400" v="1563" actId="1037"/>
          <ac:spMkLst>
            <pc:docMk/>
            <pc:sldMk cId="266187505" sldId="268"/>
            <ac:spMk id="44" creationId="{88B2C258-F0F9-9D08-2A4B-C8D7DA749DDB}"/>
          </ac:spMkLst>
        </pc:spChg>
        <pc:spChg chg="del">
          <ac:chgData name="정하영" userId="bb4921f7-1ece-4bc8-9ad4-ab6b0c02381d" providerId="ADAL" clId="{46538A45-6829-4786-A589-37F1A5AA2A47}" dt="2023-06-14T06:05:58.399" v="1302" actId="478"/>
          <ac:spMkLst>
            <pc:docMk/>
            <pc:sldMk cId="266187505" sldId="268"/>
            <ac:spMk id="45" creationId="{D8EA5A19-74B0-D824-9F7E-365AF62CB5FE}"/>
          </ac:spMkLst>
        </pc:spChg>
        <pc:spChg chg="mod">
          <ac:chgData name="정하영" userId="bb4921f7-1ece-4bc8-9ad4-ab6b0c02381d" providerId="ADAL" clId="{46538A45-6829-4786-A589-37F1A5AA2A47}" dt="2023-06-14T06:10:00.306" v="1611" actId="20577"/>
          <ac:spMkLst>
            <pc:docMk/>
            <pc:sldMk cId="266187505" sldId="268"/>
            <ac:spMk id="46" creationId="{47174465-1EA9-10A6-EE19-E038DD1CD98C}"/>
          </ac:spMkLst>
        </pc:spChg>
        <pc:spChg chg="mod">
          <ac:chgData name="정하영" userId="bb4921f7-1ece-4bc8-9ad4-ab6b0c02381d" providerId="ADAL" clId="{46538A45-6829-4786-A589-37F1A5AA2A47}" dt="2023-06-14T06:08:56.400" v="1563" actId="1037"/>
          <ac:spMkLst>
            <pc:docMk/>
            <pc:sldMk cId="266187505" sldId="268"/>
            <ac:spMk id="47" creationId="{89D22FBB-2C4F-AF7B-F0E4-BB2A8FB621C3}"/>
          </ac:spMkLst>
        </pc:spChg>
        <pc:spChg chg="mod">
          <ac:chgData name="정하영" userId="bb4921f7-1ece-4bc8-9ad4-ab6b0c02381d" providerId="ADAL" clId="{46538A45-6829-4786-A589-37F1A5AA2A47}" dt="2023-06-14T06:11:00.789" v="1622" actId="404"/>
          <ac:spMkLst>
            <pc:docMk/>
            <pc:sldMk cId="266187505" sldId="268"/>
            <ac:spMk id="49" creationId="{CA02BE65-A2A3-53BC-EF0E-46B50B2C7418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0" creationId="{D2EC146E-7979-2A10-12CC-60ACCA9D8C4D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1" creationId="{6BB2D233-6002-991B-874C-65522F1069CE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2" creationId="{0BB91F4F-CD05-20E0-7B1C-31E897F0C763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4" creationId="{E61FF17B-0E0E-CF2C-95A0-9674F0F8B8AF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5" creationId="{A32D79A4-191E-C292-C796-57753D75EC33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6" creationId="{6662CE8C-B22D-9BC7-1984-31BB4E5033DE}"/>
          </ac:spMkLst>
        </pc:spChg>
        <pc:spChg chg="add mod">
          <ac:chgData name="정하영" userId="bb4921f7-1ece-4bc8-9ad4-ab6b0c02381d" providerId="ADAL" clId="{46538A45-6829-4786-A589-37F1A5AA2A47}" dt="2023-06-14T06:06:10.528" v="1329" actId="571"/>
          <ac:spMkLst>
            <pc:docMk/>
            <pc:sldMk cId="266187505" sldId="268"/>
            <ac:spMk id="57" creationId="{8150A1A4-D082-F7FB-EE7D-ED0B1F5A7986}"/>
          </ac:spMkLst>
        </pc:spChg>
        <pc:spChg chg="add mod">
          <ac:chgData name="정하영" userId="bb4921f7-1ece-4bc8-9ad4-ab6b0c02381d" providerId="ADAL" clId="{46538A45-6829-4786-A589-37F1A5AA2A47}" dt="2023-06-14T06:08:44.767" v="1488" actId="571"/>
          <ac:spMkLst>
            <pc:docMk/>
            <pc:sldMk cId="266187505" sldId="268"/>
            <ac:spMk id="60" creationId="{921D574D-29A1-0E98-36A6-B9BABC1AB5BC}"/>
          </ac:spMkLst>
        </pc:spChg>
        <pc:spChg chg="add mod">
          <ac:chgData name="정하영" userId="bb4921f7-1ece-4bc8-9ad4-ab6b0c02381d" providerId="ADAL" clId="{46538A45-6829-4786-A589-37F1A5AA2A47}" dt="2023-06-14T06:08:44.767" v="1488" actId="571"/>
          <ac:spMkLst>
            <pc:docMk/>
            <pc:sldMk cId="266187505" sldId="268"/>
            <ac:spMk id="61" creationId="{60A41F87-9036-3724-B3FA-003CC1CDDB47}"/>
          </ac:spMkLst>
        </pc:spChg>
        <pc:spChg chg="add mod">
          <ac:chgData name="정하영" userId="bb4921f7-1ece-4bc8-9ad4-ab6b0c02381d" providerId="ADAL" clId="{46538A45-6829-4786-A589-37F1A5AA2A47}" dt="2023-06-14T06:08:44.767" v="1488" actId="571"/>
          <ac:spMkLst>
            <pc:docMk/>
            <pc:sldMk cId="266187505" sldId="268"/>
            <ac:spMk id="62" creationId="{E90328A0-ACCE-F3D6-D651-95E6F574B77B}"/>
          </ac:spMkLst>
        </pc:spChg>
        <pc:spChg chg="add mod">
          <ac:chgData name="정하영" userId="bb4921f7-1ece-4bc8-9ad4-ab6b0c02381d" providerId="ADAL" clId="{46538A45-6829-4786-A589-37F1A5AA2A47}" dt="2023-06-14T06:08:44.767" v="1488" actId="571"/>
          <ac:spMkLst>
            <pc:docMk/>
            <pc:sldMk cId="266187505" sldId="268"/>
            <ac:spMk id="63" creationId="{10197DCA-C17C-7737-56BB-1B7C1C0FFC7C}"/>
          </ac:spMkLst>
        </pc:spChg>
        <pc:spChg chg="add mod">
          <ac:chgData name="정하영" userId="bb4921f7-1ece-4bc8-9ad4-ab6b0c02381d" providerId="ADAL" clId="{46538A45-6829-4786-A589-37F1A5AA2A47}" dt="2023-06-14T06:08:43.869" v="1487" actId="571"/>
          <ac:spMkLst>
            <pc:docMk/>
            <pc:sldMk cId="266187505" sldId="268"/>
            <ac:spMk id="64" creationId="{F91A3201-E12F-817F-EBCC-93BDFB765894}"/>
          </ac:spMkLst>
        </pc:spChg>
        <pc:spChg chg="add mod">
          <ac:chgData name="정하영" userId="bb4921f7-1ece-4bc8-9ad4-ab6b0c02381d" providerId="ADAL" clId="{46538A45-6829-4786-A589-37F1A5AA2A47}" dt="2023-06-14T06:08:43.869" v="1487" actId="571"/>
          <ac:spMkLst>
            <pc:docMk/>
            <pc:sldMk cId="266187505" sldId="268"/>
            <ac:spMk id="65" creationId="{944FACDD-7FE6-7325-2916-5F143BF510C7}"/>
          </ac:spMkLst>
        </pc:spChg>
        <pc:spChg chg="add mod">
          <ac:chgData name="정하영" userId="bb4921f7-1ece-4bc8-9ad4-ab6b0c02381d" providerId="ADAL" clId="{46538A45-6829-4786-A589-37F1A5AA2A47}" dt="2023-06-14T06:08:43.869" v="1487" actId="571"/>
          <ac:spMkLst>
            <pc:docMk/>
            <pc:sldMk cId="266187505" sldId="268"/>
            <ac:spMk id="66" creationId="{FEDBD8F2-B97C-3324-FF2A-AFAD2725B30E}"/>
          </ac:spMkLst>
        </pc:spChg>
        <pc:spChg chg="add mod">
          <ac:chgData name="정하영" userId="bb4921f7-1ece-4bc8-9ad4-ab6b0c02381d" providerId="ADAL" clId="{46538A45-6829-4786-A589-37F1A5AA2A47}" dt="2023-06-14T06:08:43.869" v="1487" actId="571"/>
          <ac:spMkLst>
            <pc:docMk/>
            <pc:sldMk cId="266187505" sldId="268"/>
            <ac:spMk id="67" creationId="{90D598DE-AA2C-3018-03DB-0248DE36F829}"/>
          </ac:spMkLst>
        </pc:spChg>
        <pc:spChg chg="add mod">
          <ac:chgData name="정하영" userId="bb4921f7-1ece-4bc8-9ad4-ab6b0c02381d" providerId="ADAL" clId="{46538A45-6829-4786-A589-37F1A5AA2A47}" dt="2023-06-14T06:08:43.869" v="1487" actId="571"/>
          <ac:spMkLst>
            <pc:docMk/>
            <pc:sldMk cId="266187505" sldId="268"/>
            <ac:spMk id="68" creationId="{F9E93A58-7D18-E1BE-C474-F623B131F424}"/>
          </ac:spMkLst>
        </pc:spChg>
        <pc:spChg chg="add mod">
          <ac:chgData name="정하영" userId="bb4921f7-1ece-4bc8-9ad4-ab6b0c02381d" providerId="ADAL" clId="{46538A45-6829-4786-A589-37F1A5AA2A47}" dt="2023-06-14T06:08:46.101" v="1490" actId="571"/>
          <ac:spMkLst>
            <pc:docMk/>
            <pc:sldMk cId="266187505" sldId="268"/>
            <ac:spMk id="69" creationId="{B783CDA5-247F-ED25-885A-936372D28776}"/>
          </ac:spMkLst>
        </pc:spChg>
        <pc:spChg chg="add mod">
          <ac:chgData name="정하영" userId="bb4921f7-1ece-4bc8-9ad4-ab6b0c02381d" providerId="ADAL" clId="{46538A45-6829-4786-A589-37F1A5AA2A47}" dt="2023-06-14T06:08:46.101" v="1490" actId="571"/>
          <ac:spMkLst>
            <pc:docMk/>
            <pc:sldMk cId="266187505" sldId="268"/>
            <ac:spMk id="70" creationId="{7D637501-900D-19C9-3ABC-680E6A18D728}"/>
          </ac:spMkLst>
        </pc:spChg>
        <pc:spChg chg="add mod">
          <ac:chgData name="정하영" userId="bb4921f7-1ece-4bc8-9ad4-ab6b0c02381d" providerId="ADAL" clId="{46538A45-6829-4786-A589-37F1A5AA2A47}" dt="2023-06-14T06:08:46.101" v="1490" actId="571"/>
          <ac:spMkLst>
            <pc:docMk/>
            <pc:sldMk cId="266187505" sldId="268"/>
            <ac:spMk id="71" creationId="{F8195641-19C7-93A6-DCDF-31DE4C08EED8}"/>
          </ac:spMkLst>
        </pc:spChg>
        <pc:spChg chg="add mod">
          <ac:chgData name="정하영" userId="bb4921f7-1ece-4bc8-9ad4-ab6b0c02381d" providerId="ADAL" clId="{46538A45-6829-4786-A589-37F1A5AA2A47}" dt="2023-06-14T06:08:46.101" v="1490" actId="571"/>
          <ac:spMkLst>
            <pc:docMk/>
            <pc:sldMk cId="266187505" sldId="268"/>
            <ac:spMk id="72" creationId="{A2165B2B-4BE5-2561-5520-EF6DF6037766}"/>
          </ac:spMkLst>
        </pc:spChg>
        <pc:spChg chg="add mod">
          <ac:chgData name="정하영" userId="bb4921f7-1ece-4bc8-9ad4-ab6b0c02381d" providerId="ADAL" clId="{46538A45-6829-4786-A589-37F1A5AA2A47}" dt="2023-06-14T06:08:46.101" v="1490" actId="571"/>
          <ac:spMkLst>
            <pc:docMk/>
            <pc:sldMk cId="266187505" sldId="268"/>
            <ac:spMk id="73" creationId="{66085410-26A7-F6CD-547F-2067F2889231}"/>
          </ac:spMkLst>
        </pc:spChg>
        <pc:spChg chg="add mod">
          <ac:chgData name="정하영" userId="bb4921f7-1ece-4bc8-9ad4-ab6b0c02381d" providerId="ADAL" clId="{46538A45-6829-4786-A589-37F1A5AA2A47}" dt="2023-06-14T06:08:48.351" v="1492" actId="571"/>
          <ac:spMkLst>
            <pc:docMk/>
            <pc:sldMk cId="266187505" sldId="268"/>
            <ac:spMk id="74" creationId="{0E8656E9-9AB0-0493-650A-207CA1125EB0}"/>
          </ac:spMkLst>
        </pc:spChg>
        <pc:spChg chg="add mod">
          <ac:chgData name="정하영" userId="bb4921f7-1ece-4bc8-9ad4-ab6b0c02381d" providerId="ADAL" clId="{46538A45-6829-4786-A589-37F1A5AA2A47}" dt="2023-06-14T06:08:48.351" v="1492" actId="571"/>
          <ac:spMkLst>
            <pc:docMk/>
            <pc:sldMk cId="266187505" sldId="268"/>
            <ac:spMk id="75" creationId="{70D4DDCF-E852-AF1E-B25B-BA71F6F0FAC5}"/>
          </ac:spMkLst>
        </pc:spChg>
        <pc:spChg chg="add mod">
          <ac:chgData name="정하영" userId="bb4921f7-1ece-4bc8-9ad4-ab6b0c02381d" providerId="ADAL" clId="{46538A45-6829-4786-A589-37F1A5AA2A47}" dt="2023-06-14T06:08:48.351" v="1492" actId="571"/>
          <ac:spMkLst>
            <pc:docMk/>
            <pc:sldMk cId="266187505" sldId="268"/>
            <ac:spMk id="76" creationId="{C08DD456-C1CB-0DA0-3135-724A60500A4E}"/>
          </ac:spMkLst>
        </pc:spChg>
        <pc:spChg chg="add mod">
          <ac:chgData name="정하영" userId="bb4921f7-1ece-4bc8-9ad4-ab6b0c02381d" providerId="ADAL" clId="{46538A45-6829-4786-A589-37F1A5AA2A47}" dt="2023-06-14T06:08:48.351" v="1492" actId="571"/>
          <ac:spMkLst>
            <pc:docMk/>
            <pc:sldMk cId="266187505" sldId="268"/>
            <ac:spMk id="77" creationId="{A1C02CE0-0BCE-5ED8-C12E-1D47928A4539}"/>
          </ac:spMkLst>
        </pc:spChg>
        <pc:spChg chg="add mod">
          <ac:chgData name="정하영" userId="bb4921f7-1ece-4bc8-9ad4-ab6b0c02381d" providerId="ADAL" clId="{46538A45-6829-4786-A589-37F1A5AA2A47}" dt="2023-06-14T06:08:48.351" v="1492" actId="571"/>
          <ac:spMkLst>
            <pc:docMk/>
            <pc:sldMk cId="266187505" sldId="268"/>
            <ac:spMk id="78" creationId="{39A90003-AB77-5994-BAA0-D422CF69FAFB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79" creationId="{AFC413C6-6E11-2A42-46F0-AE079664C576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80" creationId="{4CD26FB4-F6F5-F2B0-A058-95EBEAFB006C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81" creationId="{C56B9CCD-BF49-E58F-C6E1-51C92B7A1E8C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82" creationId="{5215885D-4161-DEF6-EC25-58281F778052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83" creationId="{0D300823-F08B-306C-978B-7A1D28CCDC37}"/>
          </ac:spMkLst>
        </pc:spChg>
        <pc:spChg chg="add mod">
          <ac:chgData name="정하영" userId="bb4921f7-1ece-4bc8-9ad4-ab6b0c02381d" providerId="ADAL" clId="{46538A45-6829-4786-A589-37F1A5AA2A47}" dt="2023-06-14T06:08:49.470" v="1494" actId="571"/>
          <ac:spMkLst>
            <pc:docMk/>
            <pc:sldMk cId="266187505" sldId="268"/>
            <ac:spMk id="84" creationId="{12FF06A1-A395-C84E-ED67-21EA05C81751}"/>
          </ac:spMkLst>
        </pc:spChg>
        <pc:spChg chg="add mod">
          <ac:chgData name="정하영" userId="bb4921f7-1ece-4bc8-9ad4-ab6b0c02381d" providerId="ADAL" clId="{46538A45-6829-4786-A589-37F1A5AA2A47}" dt="2023-06-14T06:09:10.529" v="1567" actId="571"/>
          <ac:spMkLst>
            <pc:docMk/>
            <pc:sldMk cId="266187505" sldId="268"/>
            <ac:spMk id="85" creationId="{23E58297-F618-3EE7-C374-B97A65323C81}"/>
          </ac:spMkLst>
        </pc:spChg>
        <pc:spChg chg="add mod">
          <ac:chgData name="정하영" userId="bb4921f7-1ece-4bc8-9ad4-ab6b0c02381d" providerId="ADAL" clId="{46538A45-6829-4786-A589-37F1A5AA2A47}" dt="2023-06-14T06:09:10.529" v="1567" actId="571"/>
          <ac:spMkLst>
            <pc:docMk/>
            <pc:sldMk cId="266187505" sldId="268"/>
            <ac:spMk id="86" creationId="{460B46E5-2FEF-CADB-8231-B279A64B9DBE}"/>
          </ac:spMkLst>
        </pc:spChg>
        <pc:spChg chg="add mod">
          <ac:chgData name="정하영" userId="bb4921f7-1ece-4bc8-9ad4-ab6b0c02381d" providerId="ADAL" clId="{46538A45-6829-4786-A589-37F1A5AA2A47}" dt="2023-06-14T06:09:10.529" v="1567" actId="571"/>
          <ac:spMkLst>
            <pc:docMk/>
            <pc:sldMk cId="266187505" sldId="268"/>
            <ac:spMk id="87" creationId="{BC78C092-19AD-B883-4B3E-8904C46C88FA}"/>
          </ac:spMkLst>
        </pc:spChg>
        <pc:spChg chg="add mod">
          <ac:chgData name="정하영" userId="bb4921f7-1ece-4bc8-9ad4-ab6b0c02381d" providerId="ADAL" clId="{46538A45-6829-4786-A589-37F1A5AA2A47}" dt="2023-06-14T06:09:10.529" v="1567" actId="571"/>
          <ac:spMkLst>
            <pc:docMk/>
            <pc:sldMk cId="266187505" sldId="268"/>
            <ac:spMk id="88" creationId="{DE967787-0D9B-6F90-6358-20CCAAAC2114}"/>
          </ac:spMkLst>
        </pc:spChg>
        <pc:spChg chg="add mod">
          <ac:chgData name="정하영" userId="bb4921f7-1ece-4bc8-9ad4-ab6b0c02381d" providerId="ADAL" clId="{46538A45-6829-4786-A589-37F1A5AA2A47}" dt="2023-06-14T06:09:10.529" v="1567" actId="571"/>
          <ac:spMkLst>
            <pc:docMk/>
            <pc:sldMk cId="266187505" sldId="268"/>
            <ac:spMk id="89" creationId="{A1C44B44-C9F8-F18E-8C49-F7F0310455E3}"/>
          </ac:spMkLst>
        </pc:spChg>
        <pc:picChg chg="add del mod">
          <ac:chgData name="정하영" userId="bb4921f7-1ece-4bc8-9ad4-ab6b0c02381d" providerId="ADAL" clId="{46538A45-6829-4786-A589-37F1A5AA2A47}" dt="2023-06-14T06:05:56.032" v="1296" actId="478"/>
          <ac:picMkLst>
            <pc:docMk/>
            <pc:sldMk cId="266187505" sldId="268"/>
            <ac:picMk id="3" creationId="{5D5CD096-3AE8-767C-8A8D-9D054C0788E3}"/>
          </ac:picMkLst>
        </pc:picChg>
        <pc:picChg chg="add del mod">
          <ac:chgData name="정하영" userId="bb4921f7-1ece-4bc8-9ad4-ab6b0c02381d" providerId="ADAL" clId="{46538A45-6829-4786-A589-37F1A5AA2A47}" dt="2023-06-14T06:05:52.720" v="1290" actId="478"/>
          <ac:picMkLst>
            <pc:docMk/>
            <pc:sldMk cId="266187505" sldId="268"/>
            <ac:picMk id="4" creationId="{9FB5D437-3FBC-D816-BF8E-8FF139792307}"/>
          </ac:picMkLst>
        </pc:picChg>
        <pc:picChg chg="add del mod">
          <ac:chgData name="정하영" userId="bb4921f7-1ece-4bc8-9ad4-ab6b0c02381d" providerId="ADAL" clId="{46538A45-6829-4786-A589-37F1A5AA2A47}" dt="2023-06-14T06:05:54.775" v="1295" actId="478"/>
          <ac:picMkLst>
            <pc:docMk/>
            <pc:sldMk cId="266187505" sldId="268"/>
            <ac:picMk id="8" creationId="{B1D140FA-C270-A1EB-EF62-9481FD946A0F}"/>
          </ac:picMkLst>
        </pc:picChg>
        <pc:picChg chg="add del mod">
          <ac:chgData name="정하영" userId="bb4921f7-1ece-4bc8-9ad4-ab6b0c02381d" providerId="ADAL" clId="{46538A45-6829-4786-A589-37F1A5AA2A47}" dt="2023-06-14T06:05:51.868" v="1289" actId="478"/>
          <ac:picMkLst>
            <pc:docMk/>
            <pc:sldMk cId="266187505" sldId="268"/>
            <ac:picMk id="11" creationId="{43467F69-A55B-9CF6-C983-1FAC5CCA3EE4}"/>
          </ac:picMkLst>
        </pc:picChg>
        <pc:picChg chg="add del mod">
          <ac:chgData name="정하영" userId="bb4921f7-1ece-4bc8-9ad4-ab6b0c02381d" providerId="ADAL" clId="{46538A45-6829-4786-A589-37F1A5AA2A47}" dt="2023-06-14T06:06:23.158" v="1384" actId="478"/>
          <ac:picMkLst>
            <pc:docMk/>
            <pc:sldMk cId="266187505" sldId="268"/>
            <ac:picMk id="12" creationId="{238A53B5-D9C5-ADE2-049B-EB6E908E76A4}"/>
          </ac:picMkLst>
        </pc:picChg>
        <pc:picChg chg="add del mod">
          <ac:chgData name="정하영" userId="bb4921f7-1ece-4bc8-9ad4-ab6b0c02381d" providerId="ADAL" clId="{46538A45-6829-4786-A589-37F1A5AA2A47}" dt="2023-06-14T06:05:54.257" v="1294" actId="478"/>
          <ac:picMkLst>
            <pc:docMk/>
            <pc:sldMk cId="266187505" sldId="268"/>
            <ac:picMk id="15" creationId="{783C8268-C9C5-C53A-00CA-84456FB318F1}"/>
          </ac:picMkLst>
        </pc:picChg>
        <pc:picChg chg="add del mod">
          <ac:chgData name="정하영" userId="bb4921f7-1ece-4bc8-9ad4-ab6b0c02381d" providerId="ADAL" clId="{46538A45-6829-4786-A589-37F1A5AA2A47}" dt="2023-06-14T06:05:51.482" v="1288" actId="478"/>
          <ac:picMkLst>
            <pc:docMk/>
            <pc:sldMk cId="266187505" sldId="268"/>
            <ac:picMk id="16" creationId="{7B1F2F13-A5DA-A588-D1D6-A327232694C3}"/>
          </ac:picMkLst>
        </pc:picChg>
        <pc:picChg chg="add del mod">
          <ac:chgData name="정하영" userId="bb4921f7-1ece-4bc8-9ad4-ab6b0c02381d" providerId="ADAL" clId="{46538A45-6829-4786-A589-37F1A5AA2A47}" dt="2023-06-14T06:05:46.166" v="1282" actId="478"/>
          <ac:picMkLst>
            <pc:docMk/>
            <pc:sldMk cId="266187505" sldId="268"/>
            <ac:picMk id="17" creationId="{5D107186-CC6A-D927-EA91-6EF434259450}"/>
          </ac:picMkLst>
        </pc:picChg>
        <pc:picChg chg="add del mod">
          <ac:chgData name="정하영" userId="bb4921f7-1ece-4bc8-9ad4-ab6b0c02381d" providerId="ADAL" clId="{46538A45-6829-4786-A589-37F1A5AA2A47}" dt="2023-06-14T06:05:46.166" v="1282" actId="478"/>
          <ac:picMkLst>
            <pc:docMk/>
            <pc:sldMk cId="266187505" sldId="268"/>
            <ac:picMk id="18" creationId="{3A928E5E-0A1B-CC5A-0AFC-9925688DF5CB}"/>
          </ac:picMkLst>
        </pc:picChg>
        <pc:picChg chg="add del mod">
          <ac:chgData name="정하영" userId="bb4921f7-1ece-4bc8-9ad4-ab6b0c02381d" providerId="ADAL" clId="{46538A45-6829-4786-A589-37F1A5AA2A47}" dt="2023-06-14T06:05:46.166" v="1282" actId="478"/>
          <ac:picMkLst>
            <pc:docMk/>
            <pc:sldMk cId="266187505" sldId="268"/>
            <ac:picMk id="21" creationId="{02D8B49A-7AC3-A8FD-4575-6A9FAE340FB0}"/>
          </ac:picMkLst>
        </pc:picChg>
        <pc:picChg chg="add del mod">
          <ac:chgData name="정하영" userId="bb4921f7-1ece-4bc8-9ad4-ab6b0c02381d" providerId="ADAL" clId="{46538A45-6829-4786-A589-37F1A5AA2A47}" dt="2023-06-14T06:05:46.166" v="1282" actId="478"/>
          <ac:picMkLst>
            <pc:docMk/>
            <pc:sldMk cId="266187505" sldId="268"/>
            <ac:picMk id="22" creationId="{03B5DE17-5C5F-70CE-DF11-4FA6A35DC531}"/>
          </ac:picMkLst>
        </pc:picChg>
        <pc:picChg chg="del mod">
          <ac:chgData name="정하영" userId="bb4921f7-1ece-4bc8-9ad4-ab6b0c02381d" providerId="ADAL" clId="{46538A45-6829-4786-A589-37F1A5AA2A47}" dt="2023-06-14T06:06:26.069" v="1388" actId="478"/>
          <ac:picMkLst>
            <pc:docMk/>
            <pc:sldMk cId="266187505" sldId="268"/>
            <ac:picMk id="25" creationId="{79F27777-965B-E14E-8A73-8741B0F90B47}"/>
          </ac:picMkLst>
        </pc:picChg>
        <pc:picChg chg="del mod">
          <ac:chgData name="정하영" userId="bb4921f7-1ece-4bc8-9ad4-ab6b0c02381d" providerId="ADAL" clId="{46538A45-6829-4786-A589-37F1A5AA2A47}" dt="2023-06-14T06:05:56.632" v="1298" actId="478"/>
          <ac:picMkLst>
            <pc:docMk/>
            <pc:sldMk cId="266187505" sldId="268"/>
            <ac:picMk id="27" creationId="{02C9C269-F1E3-6E45-99CD-02059A548E94}"/>
          </ac:picMkLst>
        </pc:picChg>
        <pc:picChg chg="del">
          <ac:chgData name="정하영" userId="bb4921f7-1ece-4bc8-9ad4-ab6b0c02381d" providerId="ADAL" clId="{46538A45-6829-4786-A589-37F1A5AA2A47}" dt="2023-06-14T06:05:53.269" v="1291" actId="478"/>
          <ac:picMkLst>
            <pc:docMk/>
            <pc:sldMk cId="266187505" sldId="268"/>
            <ac:picMk id="38" creationId="{C629DA60-CD42-6942-B3A8-AC41CE0C320F}"/>
          </ac:picMkLst>
        </pc:picChg>
        <pc:picChg chg="del">
          <ac:chgData name="정하영" userId="bb4921f7-1ece-4bc8-9ad4-ab6b0c02381d" providerId="ADAL" clId="{46538A45-6829-4786-A589-37F1A5AA2A47}" dt="2023-06-14T06:05:49.332" v="1283" actId="478"/>
          <ac:picMkLst>
            <pc:docMk/>
            <pc:sldMk cId="266187505" sldId="268"/>
            <ac:picMk id="40" creationId="{50CD6D79-67BA-53C3-9ACF-0B1C51C2CFCC}"/>
          </ac:picMkLst>
        </pc:picChg>
        <pc:picChg chg="mod">
          <ac:chgData name="정하영" userId="bb4921f7-1ece-4bc8-9ad4-ab6b0c02381d" providerId="ADAL" clId="{46538A45-6829-4786-A589-37F1A5AA2A47}" dt="2023-06-14T06:06:38.998" v="1391" actId="14100"/>
          <ac:picMkLst>
            <pc:docMk/>
            <pc:sldMk cId="266187505" sldId="268"/>
            <ac:picMk id="42" creationId="{C508F189-7C55-08F8-53E4-72AA8CCA97CD}"/>
          </ac:picMkLst>
        </pc:picChg>
        <pc:picChg chg="del mod">
          <ac:chgData name="정하영" userId="bb4921f7-1ece-4bc8-9ad4-ab6b0c02381d" providerId="ADAL" clId="{46538A45-6829-4786-A589-37F1A5AA2A47}" dt="2023-06-14T06:06:23.794" v="1386" actId="478"/>
          <ac:picMkLst>
            <pc:docMk/>
            <pc:sldMk cId="266187505" sldId="268"/>
            <ac:picMk id="48" creationId="{3F20A98C-726F-B070-7976-01A9691C23C6}"/>
          </ac:picMkLst>
        </pc:picChg>
        <pc:picChg chg="add mod">
          <ac:chgData name="정하영" userId="bb4921f7-1ece-4bc8-9ad4-ab6b0c02381d" providerId="ADAL" clId="{46538A45-6829-4786-A589-37F1A5AA2A47}" dt="2023-06-14T06:06:10.528" v="1329" actId="571"/>
          <ac:picMkLst>
            <pc:docMk/>
            <pc:sldMk cId="266187505" sldId="268"/>
            <ac:picMk id="53" creationId="{F8041DAB-37F5-F514-5389-346D691665F2}"/>
          </ac:picMkLst>
        </pc:picChg>
        <pc:picChg chg="add mod">
          <ac:chgData name="정하영" userId="bb4921f7-1ece-4bc8-9ad4-ab6b0c02381d" providerId="ADAL" clId="{46538A45-6829-4786-A589-37F1A5AA2A47}" dt="2023-06-14T06:06:10.528" v="1329" actId="571"/>
          <ac:picMkLst>
            <pc:docMk/>
            <pc:sldMk cId="266187505" sldId="268"/>
            <ac:picMk id="58" creationId="{04DD9DB3-790C-A95C-DAF7-5C52FA54B19E}"/>
          </ac:picMkLst>
        </pc:picChg>
        <pc:picChg chg="add mod">
          <ac:chgData name="정하영" userId="bb4921f7-1ece-4bc8-9ad4-ab6b0c02381d" providerId="ADAL" clId="{46538A45-6829-4786-A589-37F1A5AA2A47}" dt="2023-06-14T06:06:10.528" v="1329" actId="571"/>
          <ac:picMkLst>
            <pc:docMk/>
            <pc:sldMk cId="266187505" sldId="268"/>
            <ac:picMk id="59" creationId="{EEF482BA-1C56-A480-34A8-68BAFF418A8D}"/>
          </ac:picMkLst>
        </pc:picChg>
      </pc:sldChg>
      <pc:sldChg chg="modSp add mod">
        <pc:chgData name="정하영" userId="bb4921f7-1ece-4bc8-9ad4-ab6b0c02381d" providerId="ADAL" clId="{46538A45-6829-4786-A589-37F1A5AA2A47}" dt="2023-06-14T06:14:12.101" v="1675" actId="20577"/>
        <pc:sldMkLst>
          <pc:docMk/>
          <pc:sldMk cId="3219054957" sldId="269"/>
        </pc:sldMkLst>
        <pc:spChg chg="mod">
          <ac:chgData name="정하영" userId="bb4921f7-1ece-4bc8-9ad4-ab6b0c02381d" providerId="ADAL" clId="{46538A45-6829-4786-A589-37F1A5AA2A47}" dt="2023-06-14T06:14:03.351" v="1653" actId="20577"/>
          <ac:spMkLst>
            <pc:docMk/>
            <pc:sldMk cId="3219054957" sldId="269"/>
            <ac:spMk id="4" creationId="{26698EA8-41E3-154C-9FB4-D82CE147DB4C}"/>
          </ac:spMkLst>
        </pc:spChg>
        <pc:spChg chg="mod">
          <ac:chgData name="정하영" userId="bb4921f7-1ece-4bc8-9ad4-ab6b0c02381d" providerId="ADAL" clId="{46538A45-6829-4786-A589-37F1A5AA2A47}" dt="2023-06-14T06:14:06.489" v="1670" actId="20577"/>
          <ac:spMkLst>
            <pc:docMk/>
            <pc:sldMk cId="3219054957" sldId="269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4T06:14:12.101" v="1675" actId="20577"/>
          <ac:spMkLst>
            <pc:docMk/>
            <pc:sldMk cId="3219054957" sldId="269"/>
            <ac:spMk id="6" creationId="{25F27FD3-5E60-4B43-BCA6-44866AB4D919}"/>
          </ac:spMkLst>
        </pc:spChg>
      </pc:sldChg>
      <pc:sldChg chg="modSp add mod">
        <pc:chgData name="정하영" userId="bb4921f7-1ece-4bc8-9ad4-ab6b0c02381d" providerId="ADAL" clId="{46538A45-6829-4786-A589-37F1A5AA2A47}" dt="2023-06-14T06:14:28.228" v="1702" actId="20577"/>
        <pc:sldMkLst>
          <pc:docMk/>
          <pc:sldMk cId="1934705518" sldId="270"/>
        </pc:sldMkLst>
        <pc:spChg chg="mod">
          <ac:chgData name="정하영" userId="bb4921f7-1ece-4bc8-9ad4-ab6b0c02381d" providerId="ADAL" clId="{46538A45-6829-4786-A589-37F1A5AA2A47}" dt="2023-06-14T06:14:18.106" v="1677" actId="20577"/>
          <ac:spMkLst>
            <pc:docMk/>
            <pc:sldMk cId="1934705518" sldId="270"/>
            <ac:spMk id="4" creationId="{26698EA8-41E3-154C-9FB4-D82CE147DB4C}"/>
          </ac:spMkLst>
        </pc:spChg>
        <pc:spChg chg="mod">
          <ac:chgData name="정하영" userId="bb4921f7-1ece-4bc8-9ad4-ab6b0c02381d" providerId="ADAL" clId="{46538A45-6829-4786-A589-37F1A5AA2A47}" dt="2023-06-14T06:14:22.133" v="1696" actId="20577"/>
          <ac:spMkLst>
            <pc:docMk/>
            <pc:sldMk cId="1934705518" sldId="270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4T06:14:28.228" v="1702" actId="20577"/>
          <ac:spMkLst>
            <pc:docMk/>
            <pc:sldMk cId="1934705518" sldId="270"/>
            <ac:spMk id="6" creationId="{25F27FD3-5E60-4B43-BCA6-44866AB4D919}"/>
          </ac:spMkLst>
        </pc:spChg>
      </pc:sldChg>
      <pc:sldChg chg="modSp add mod">
        <pc:chgData name="정하영" userId="bb4921f7-1ece-4bc8-9ad4-ab6b0c02381d" providerId="ADAL" clId="{46538A45-6829-4786-A589-37F1A5AA2A47}" dt="2023-06-14T06:14:51.793" v="1761" actId="20577"/>
        <pc:sldMkLst>
          <pc:docMk/>
          <pc:sldMk cId="672348287" sldId="271"/>
        </pc:sldMkLst>
        <pc:spChg chg="mod">
          <ac:chgData name="정하영" userId="bb4921f7-1ece-4bc8-9ad4-ab6b0c02381d" providerId="ADAL" clId="{46538A45-6829-4786-A589-37F1A5AA2A47}" dt="2023-06-14T06:14:51.793" v="1761" actId="20577"/>
          <ac:spMkLst>
            <pc:docMk/>
            <pc:sldMk cId="672348287" sldId="271"/>
            <ac:spMk id="4" creationId="{26698EA8-41E3-154C-9FB4-D82CE147DB4C}"/>
          </ac:spMkLst>
        </pc:spChg>
        <pc:spChg chg="mod">
          <ac:chgData name="정하영" userId="bb4921f7-1ece-4bc8-9ad4-ab6b0c02381d" providerId="ADAL" clId="{46538A45-6829-4786-A589-37F1A5AA2A47}" dt="2023-06-14T06:14:39.253" v="1722" actId="20577"/>
          <ac:spMkLst>
            <pc:docMk/>
            <pc:sldMk cId="672348287" sldId="271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4T06:14:45.191" v="1759" actId="20577"/>
          <ac:spMkLst>
            <pc:docMk/>
            <pc:sldMk cId="672348287" sldId="271"/>
            <ac:spMk id="6" creationId="{25F27FD3-5E60-4B43-BCA6-44866AB4D919}"/>
          </ac:spMkLst>
        </pc:spChg>
      </pc:sldChg>
      <pc:sldChg chg="modSp add mod">
        <pc:chgData name="정하영" userId="bb4921f7-1ece-4bc8-9ad4-ab6b0c02381d" providerId="ADAL" clId="{46538A45-6829-4786-A589-37F1A5AA2A47}" dt="2023-06-14T06:15:22.524" v="1792" actId="20577"/>
        <pc:sldMkLst>
          <pc:docMk/>
          <pc:sldMk cId="3723307770" sldId="272"/>
        </pc:sldMkLst>
        <pc:spChg chg="mod">
          <ac:chgData name="정하영" userId="bb4921f7-1ece-4bc8-9ad4-ab6b0c02381d" providerId="ADAL" clId="{46538A45-6829-4786-A589-37F1A5AA2A47}" dt="2023-06-14T06:15:02.516" v="1765" actId="20577"/>
          <ac:spMkLst>
            <pc:docMk/>
            <pc:sldMk cId="3723307770" sldId="272"/>
            <ac:spMk id="4" creationId="{26698EA8-41E3-154C-9FB4-D82CE147DB4C}"/>
          </ac:spMkLst>
        </pc:spChg>
        <pc:spChg chg="mod">
          <ac:chgData name="정하영" userId="bb4921f7-1ece-4bc8-9ad4-ab6b0c02381d" providerId="ADAL" clId="{46538A45-6829-4786-A589-37F1A5AA2A47}" dt="2023-06-14T06:15:11.515" v="1780" actId="20577"/>
          <ac:spMkLst>
            <pc:docMk/>
            <pc:sldMk cId="3723307770" sldId="272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4T06:15:22.524" v="1792" actId="20577"/>
          <ac:spMkLst>
            <pc:docMk/>
            <pc:sldMk cId="3723307770" sldId="272"/>
            <ac:spMk id="6" creationId="{25F27FD3-5E60-4B43-BCA6-44866AB4D919}"/>
          </ac:spMkLst>
        </pc:spChg>
      </pc:sldChg>
      <pc:sldChg chg="modSp add mod">
        <pc:chgData name="정하영" userId="bb4921f7-1ece-4bc8-9ad4-ab6b0c02381d" providerId="ADAL" clId="{46538A45-6829-4786-A589-37F1A5AA2A47}" dt="2023-06-16T03:14:30.387" v="4917" actId="20577"/>
        <pc:sldMkLst>
          <pc:docMk/>
          <pc:sldMk cId="1525023201" sldId="273"/>
        </pc:sldMkLst>
        <pc:spChg chg="mod">
          <ac:chgData name="정하영" userId="bb4921f7-1ece-4bc8-9ad4-ab6b0c02381d" providerId="ADAL" clId="{46538A45-6829-4786-A589-37F1A5AA2A47}" dt="2023-06-14T06:15:26.603" v="1794" actId="20577"/>
          <ac:spMkLst>
            <pc:docMk/>
            <pc:sldMk cId="1525023201" sldId="273"/>
            <ac:spMk id="4" creationId="{26698EA8-41E3-154C-9FB4-D82CE147DB4C}"/>
          </ac:spMkLst>
        </pc:spChg>
        <pc:spChg chg="mod">
          <ac:chgData name="정하영" userId="bb4921f7-1ece-4bc8-9ad4-ab6b0c02381d" providerId="ADAL" clId="{46538A45-6829-4786-A589-37F1A5AA2A47}" dt="2023-06-14T06:15:28.879" v="1804" actId="20577"/>
          <ac:spMkLst>
            <pc:docMk/>
            <pc:sldMk cId="1525023201" sldId="273"/>
            <ac:spMk id="5" creationId="{949A9DCC-C6BE-D54A-AD58-1CB0F0E388DF}"/>
          </ac:spMkLst>
        </pc:spChg>
        <pc:spChg chg="mod">
          <ac:chgData name="정하영" userId="bb4921f7-1ece-4bc8-9ad4-ab6b0c02381d" providerId="ADAL" clId="{46538A45-6829-4786-A589-37F1A5AA2A47}" dt="2023-06-16T03:14:30.387" v="4917" actId="20577"/>
          <ac:spMkLst>
            <pc:docMk/>
            <pc:sldMk cId="1525023201" sldId="273"/>
            <ac:spMk id="6" creationId="{25F27FD3-5E60-4B43-BCA6-44866AB4D919}"/>
          </ac:spMkLst>
        </pc:spChg>
      </pc:sldChg>
      <pc:sldChg chg="add del">
        <pc:chgData name="정하영" userId="bb4921f7-1ece-4bc8-9ad4-ab6b0c02381d" providerId="ADAL" clId="{46538A45-6829-4786-A589-37F1A5AA2A47}" dt="2023-06-16T01:12:35.449" v="4804" actId="47"/>
        <pc:sldMkLst>
          <pc:docMk/>
          <pc:sldMk cId="4173909128" sldId="274"/>
        </pc:sldMkLst>
      </pc:sldChg>
      <pc:sldChg chg="add del">
        <pc:chgData name="정하영" userId="bb4921f7-1ece-4bc8-9ad4-ab6b0c02381d" providerId="ADAL" clId="{46538A45-6829-4786-A589-37F1A5AA2A47}" dt="2023-06-14T06:11:21.749" v="1624" actId="47"/>
        <pc:sldMkLst>
          <pc:docMk/>
          <pc:sldMk cId="483752520" sldId="275"/>
        </pc:sldMkLst>
      </pc:sldChg>
      <pc:sldChg chg="add del ord">
        <pc:chgData name="정하영" userId="bb4921f7-1ece-4bc8-9ad4-ab6b0c02381d" providerId="ADAL" clId="{46538A45-6829-4786-A589-37F1A5AA2A47}" dt="2023-06-14T06:17:46.220" v="1862" actId="47"/>
        <pc:sldMkLst>
          <pc:docMk/>
          <pc:sldMk cId="909243744" sldId="275"/>
        </pc:sldMkLst>
      </pc:sldChg>
      <pc:sldChg chg="addSp delSp modSp add mod">
        <pc:chgData name="정하영" userId="bb4921f7-1ece-4bc8-9ad4-ab6b0c02381d" providerId="ADAL" clId="{46538A45-6829-4786-A589-37F1A5AA2A47}" dt="2023-06-19T00:15:31.795" v="4961" actId="113"/>
        <pc:sldMkLst>
          <pc:docMk/>
          <pc:sldMk cId="3589986639" sldId="275"/>
        </pc:sldMkLst>
        <pc:spChg chg="add mod">
          <ac:chgData name="정하영" userId="bb4921f7-1ece-4bc8-9ad4-ab6b0c02381d" providerId="ADAL" clId="{46538A45-6829-4786-A589-37F1A5AA2A47}" dt="2023-06-19T00:15:31.795" v="4961" actId="113"/>
          <ac:spMkLst>
            <pc:docMk/>
            <pc:sldMk cId="3589986639" sldId="275"/>
            <ac:spMk id="2" creationId="{DFDF9ADB-0E5C-694D-195B-CADAF68E9D64}"/>
          </ac:spMkLst>
        </pc:spChg>
        <pc:spChg chg="add mod">
          <ac:chgData name="정하영" userId="bb4921f7-1ece-4bc8-9ad4-ab6b0c02381d" providerId="ADAL" clId="{46538A45-6829-4786-A589-37F1A5AA2A47}" dt="2023-06-16T02:06:57.217" v="4824" actId="20577"/>
          <ac:spMkLst>
            <pc:docMk/>
            <pc:sldMk cId="3589986639" sldId="275"/>
            <ac:spMk id="3" creationId="{AB037C73-6B95-AF12-5A50-40D21E82C649}"/>
          </ac:spMkLst>
        </pc:spChg>
        <pc:spChg chg="mod">
          <ac:chgData name="정하영" userId="bb4921f7-1ece-4bc8-9ad4-ab6b0c02381d" providerId="ADAL" clId="{46538A45-6829-4786-A589-37F1A5AA2A47}" dt="2023-06-14T06:47:50.797" v="3072" actId="1076"/>
          <ac:spMkLst>
            <pc:docMk/>
            <pc:sldMk cId="3589986639" sldId="275"/>
            <ac:spMk id="4" creationId="{F95CA4E5-4799-C84B-BE32-BEEE95255440}"/>
          </ac:spMkLst>
        </pc:spChg>
        <pc:spChg chg="add mod">
          <ac:chgData name="정하영" userId="bb4921f7-1ece-4bc8-9ad4-ab6b0c02381d" providerId="ADAL" clId="{46538A45-6829-4786-A589-37F1A5AA2A47}" dt="2023-06-14T06:45:51.807" v="3019" actId="1036"/>
          <ac:spMkLst>
            <pc:docMk/>
            <pc:sldMk cId="3589986639" sldId="275"/>
            <ac:spMk id="5" creationId="{0E213A8B-2081-73EE-41E1-F9E4F3AB800D}"/>
          </ac:spMkLst>
        </pc:spChg>
        <pc:spChg chg="add del mod">
          <ac:chgData name="정하영" userId="bb4921f7-1ece-4bc8-9ad4-ab6b0c02381d" providerId="ADAL" clId="{46538A45-6829-4786-A589-37F1A5AA2A47}" dt="2023-06-15T02:36:44.487" v="4365" actId="478"/>
          <ac:spMkLst>
            <pc:docMk/>
            <pc:sldMk cId="3589986639" sldId="275"/>
            <ac:spMk id="6" creationId="{217853D0-53EB-4726-5BF8-34E53A8A54D4}"/>
          </ac:spMkLst>
        </pc:spChg>
        <pc:spChg chg="mod">
          <ac:chgData name="정하영" userId="bb4921f7-1ece-4bc8-9ad4-ab6b0c02381d" providerId="ADAL" clId="{46538A45-6829-4786-A589-37F1A5AA2A47}" dt="2023-06-15T02:37:02.430" v="4456" actId="1038"/>
          <ac:spMkLst>
            <pc:docMk/>
            <pc:sldMk cId="3589986639" sldId="275"/>
            <ac:spMk id="11" creationId="{03402BD8-5F80-594E-BCAE-8D2B83985C3A}"/>
          </ac:spMkLst>
        </pc:spChg>
        <pc:spChg chg="del mod">
          <ac:chgData name="정하영" userId="bb4921f7-1ece-4bc8-9ad4-ab6b0c02381d" providerId="ADAL" clId="{46538A45-6829-4786-A589-37F1A5AA2A47}" dt="2023-06-14T06:22:01.929" v="2062" actId="478"/>
          <ac:spMkLst>
            <pc:docMk/>
            <pc:sldMk cId="3589986639" sldId="275"/>
            <ac:spMk id="12" creationId="{79472628-6F3B-5F4B-93EC-5351E5A9B918}"/>
          </ac:spMkLst>
        </pc:spChg>
        <pc:spChg chg="del mod">
          <ac:chgData name="정하영" userId="bb4921f7-1ece-4bc8-9ad4-ab6b0c02381d" providerId="ADAL" clId="{46538A45-6829-4786-A589-37F1A5AA2A47}" dt="2023-06-15T02:36:45.295" v="4367" actId="478"/>
          <ac:spMkLst>
            <pc:docMk/>
            <pc:sldMk cId="3589986639" sldId="275"/>
            <ac:spMk id="13" creationId="{899E4269-DC8C-874A-B264-F3DC4387F98A}"/>
          </ac:spMkLst>
        </pc:spChg>
        <pc:spChg chg="del mod">
          <ac:chgData name="정하영" userId="bb4921f7-1ece-4bc8-9ad4-ab6b0c02381d" providerId="ADAL" clId="{46538A45-6829-4786-A589-37F1A5AA2A47}" dt="2023-06-14T06:30:20.217" v="2506"/>
          <ac:spMkLst>
            <pc:docMk/>
            <pc:sldMk cId="3589986639" sldId="275"/>
            <ac:spMk id="14" creationId="{C254F99D-B1FE-DD4F-A37C-89B93E815E03}"/>
          </ac:spMkLst>
        </pc:spChg>
      </pc:sldChg>
      <pc:sldChg chg="addSp delSp modSp add mod">
        <pc:chgData name="정하영" userId="bb4921f7-1ece-4bc8-9ad4-ab6b0c02381d" providerId="ADAL" clId="{46538A45-6829-4786-A589-37F1A5AA2A47}" dt="2023-06-15T03:02:13.042" v="4524" actId="207"/>
        <pc:sldMkLst>
          <pc:docMk/>
          <pc:sldMk cId="1770627206" sldId="276"/>
        </pc:sldMkLst>
        <pc:spChg chg="add mod">
          <ac:chgData name="정하영" userId="bb4921f7-1ece-4bc8-9ad4-ab6b0c02381d" providerId="ADAL" clId="{46538A45-6829-4786-A589-37F1A5AA2A47}" dt="2023-06-14T06:47:53.715" v="3074"/>
          <ac:spMkLst>
            <pc:docMk/>
            <pc:sldMk cId="1770627206" sldId="276"/>
            <ac:spMk id="2" creationId="{A69549DC-8D3E-931E-9DFB-2CF7DE30AB46}"/>
          </ac:spMkLst>
        </pc:spChg>
        <pc:spChg chg="add del mod">
          <ac:chgData name="정하영" userId="bb4921f7-1ece-4bc8-9ad4-ab6b0c02381d" providerId="ADAL" clId="{46538A45-6829-4786-A589-37F1A5AA2A47}" dt="2023-06-14T07:05:24.376" v="3348"/>
          <ac:spMkLst>
            <pc:docMk/>
            <pc:sldMk cId="1770627206" sldId="276"/>
            <ac:spMk id="3" creationId="{6FB8271D-29B6-9DA2-BC2F-DE5F727A6CB5}"/>
          </ac:spMkLst>
        </pc:spChg>
        <pc:spChg chg="mod">
          <ac:chgData name="정하영" userId="bb4921f7-1ece-4bc8-9ad4-ab6b0c02381d" providerId="ADAL" clId="{46538A45-6829-4786-A589-37F1A5AA2A47}" dt="2023-06-14T06:47:37.493" v="3056" actId="14100"/>
          <ac:spMkLst>
            <pc:docMk/>
            <pc:sldMk cId="1770627206" sldId="276"/>
            <ac:spMk id="4" creationId="{7DFC24D0-B954-0A4A-9E55-4F992178191F}"/>
          </ac:spMkLst>
        </pc:spChg>
        <pc:spChg chg="mod">
          <ac:chgData name="정하영" userId="bb4921f7-1ece-4bc8-9ad4-ab6b0c02381d" providerId="ADAL" clId="{46538A45-6829-4786-A589-37F1A5AA2A47}" dt="2023-06-14T08:20:37.086" v="4143" actId="20577"/>
          <ac:spMkLst>
            <pc:docMk/>
            <pc:sldMk cId="1770627206" sldId="276"/>
            <ac:spMk id="5" creationId="{6777EDE1-1A4A-E240-9A9A-F624EC7E7E6C}"/>
          </ac:spMkLst>
        </pc:spChg>
        <pc:spChg chg="del mod">
          <ac:chgData name="정하영" userId="bb4921f7-1ece-4bc8-9ad4-ab6b0c02381d" providerId="ADAL" clId="{46538A45-6829-4786-A589-37F1A5AA2A47}" dt="2023-06-14T07:04:56.697" v="3339" actId="478"/>
          <ac:spMkLst>
            <pc:docMk/>
            <pc:sldMk cId="1770627206" sldId="276"/>
            <ac:spMk id="6" creationId="{1CA7D31D-A3EF-0644-9902-6503CF65EAD2}"/>
          </ac:spMkLst>
        </pc:spChg>
        <pc:spChg chg="add del mod">
          <ac:chgData name="정하영" userId="bb4921f7-1ece-4bc8-9ad4-ab6b0c02381d" providerId="ADAL" clId="{46538A45-6829-4786-A589-37F1A5AA2A47}" dt="2023-06-14T07:05:30.357" v="3354"/>
          <ac:spMkLst>
            <pc:docMk/>
            <pc:sldMk cId="1770627206" sldId="276"/>
            <ac:spMk id="7" creationId="{D36B2400-7DAA-3148-FB18-35D4A025BEF1}"/>
          </ac:spMkLst>
        </pc:spChg>
        <pc:spChg chg="del mod">
          <ac:chgData name="정하영" userId="bb4921f7-1ece-4bc8-9ad4-ab6b0c02381d" providerId="ADAL" clId="{46538A45-6829-4786-A589-37F1A5AA2A47}" dt="2023-06-14T07:05:33.535" v="3356" actId="478"/>
          <ac:spMkLst>
            <pc:docMk/>
            <pc:sldMk cId="1770627206" sldId="276"/>
            <ac:spMk id="8" creationId="{2EE422E3-19C6-1E41-9D89-A35F0B99D3D6}"/>
          </ac:spMkLst>
        </pc:spChg>
        <pc:spChg chg="del">
          <ac:chgData name="정하영" userId="bb4921f7-1ece-4bc8-9ad4-ab6b0c02381d" providerId="ADAL" clId="{46538A45-6829-4786-A589-37F1A5AA2A47}" dt="2023-06-14T06:47:53.541" v="3073" actId="478"/>
          <ac:spMkLst>
            <pc:docMk/>
            <pc:sldMk cId="1770627206" sldId="276"/>
            <ac:spMk id="9" creationId="{638B1D2E-6038-FC43-B161-14C1826EAEC5}"/>
          </ac:spMkLst>
        </pc:spChg>
        <pc:spChg chg="add del">
          <ac:chgData name="정하영" userId="bb4921f7-1ece-4bc8-9ad4-ab6b0c02381d" providerId="ADAL" clId="{46538A45-6829-4786-A589-37F1A5AA2A47}" dt="2023-06-14T07:05:38.800" v="3358" actId="22"/>
          <ac:spMkLst>
            <pc:docMk/>
            <pc:sldMk cId="1770627206" sldId="276"/>
            <ac:spMk id="11" creationId="{53E6B4C5-D008-C792-FA9B-4B7D59EDEFC0}"/>
          </ac:spMkLst>
        </pc:spChg>
        <pc:spChg chg="add mod">
          <ac:chgData name="정하영" userId="bb4921f7-1ece-4bc8-9ad4-ab6b0c02381d" providerId="ADAL" clId="{46538A45-6829-4786-A589-37F1A5AA2A47}" dt="2023-06-15T02:37:25.539" v="4521" actId="113"/>
          <ac:spMkLst>
            <pc:docMk/>
            <pc:sldMk cId="1770627206" sldId="276"/>
            <ac:spMk id="13" creationId="{0F5F859F-0675-2462-EFAF-7026BE2D5753}"/>
          </ac:spMkLst>
        </pc:spChg>
        <pc:spChg chg="add mod">
          <ac:chgData name="정하영" userId="bb4921f7-1ece-4bc8-9ad4-ab6b0c02381d" providerId="ADAL" clId="{46538A45-6829-4786-A589-37F1A5AA2A47}" dt="2023-06-14T07:15:46.430" v="3933" actId="1035"/>
          <ac:spMkLst>
            <pc:docMk/>
            <pc:sldMk cId="1770627206" sldId="276"/>
            <ac:spMk id="14" creationId="{F70A82EB-02D3-1609-7C37-6F60810A2423}"/>
          </ac:spMkLst>
        </pc:spChg>
        <pc:spChg chg="add mod">
          <ac:chgData name="정하영" userId="bb4921f7-1ece-4bc8-9ad4-ab6b0c02381d" providerId="ADAL" clId="{46538A45-6829-4786-A589-37F1A5AA2A47}" dt="2023-06-15T03:02:13.042" v="4524" actId="207"/>
          <ac:spMkLst>
            <pc:docMk/>
            <pc:sldMk cId="1770627206" sldId="276"/>
            <ac:spMk id="16" creationId="{9C3F71D0-9830-7100-AEA2-5360061F948C}"/>
          </ac:spMkLst>
        </pc:spChg>
      </pc:sldChg>
      <pc:sldChg chg="addSp delSp modSp add mod">
        <pc:chgData name="정하영" userId="bb4921f7-1ece-4bc8-9ad4-ab6b0c02381d" providerId="ADAL" clId="{46538A45-6829-4786-A589-37F1A5AA2A47}" dt="2023-06-15T03:04:16.952" v="4551" actId="20577"/>
        <pc:sldMkLst>
          <pc:docMk/>
          <pc:sldMk cId="3678458190" sldId="277"/>
        </pc:sldMkLst>
        <pc:spChg chg="mod">
          <ac:chgData name="정하영" userId="bb4921f7-1ece-4bc8-9ad4-ab6b0c02381d" providerId="ADAL" clId="{46538A45-6829-4786-A589-37F1A5AA2A47}" dt="2023-06-14T07:20:09.307" v="3980" actId="1076"/>
          <ac:spMkLst>
            <pc:docMk/>
            <pc:sldMk cId="3678458190" sldId="277"/>
            <ac:spMk id="4" creationId="{7DFC24D0-B954-0A4A-9E55-4F992178191F}"/>
          </ac:spMkLst>
        </pc:spChg>
        <pc:spChg chg="mod">
          <ac:chgData name="정하영" userId="bb4921f7-1ece-4bc8-9ad4-ab6b0c02381d" providerId="ADAL" clId="{46538A45-6829-4786-A589-37F1A5AA2A47}" dt="2023-06-14T08:21:39.498" v="4153" actId="20577"/>
          <ac:spMkLst>
            <pc:docMk/>
            <pc:sldMk cId="3678458190" sldId="277"/>
            <ac:spMk id="5" creationId="{6777EDE1-1A4A-E240-9A9A-F624EC7E7E6C}"/>
          </ac:spMkLst>
        </pc:spChg>
        <pc:spChg chg="mod">
          <ac:chgData name="정하영" userId="bb4921f7-1ece-4bc8-9ad4-ab6b0c02381d" providerId="ADAL" clId="{46538A45-6829-4786-A589-37F1A5AA2A47}" dt="2023-06-14T07:20:10.901" v="3981" actId="1076"/>
          <ac:spMkLst>
            <pc:docMk/>
            <pc:sldMk cId="3678458190" sldId="277"/>
            <ac:spMk id="6" creationId="{1CA7D31D-A3EF-0644-9902-6503CF65EAD2}"/>
          </ac:spMkLst>
        </pc:spChg>
        <pc:spChg chg="add del">
          <ac:chgData name="정하영" userId="bb4921f7-1ece-4bc8-9ad4-ab6b0c02381d" providerId="ADAL" clId="{46538A45-6829-4786-A589-37F1A5AA2A47}" dt="2023-06-14T07:03:12.543" v="3213" actId="22"/>
          <ac:spMkLst>
            <pc:docMk/>
            <pc:sldMk cId="3678458190" sldId="277"/>
            <ac:spMk id="7" creationId="{D8DEB174-19EF-5BF0-D3D6-662350034DB3}"/>
          </ac:spMkLst>
        </pc:spChg>
        <pc:spChg chg="del mod">
          <ac:chgData name="정하영" userId="bb4921f7-1ece-4bc8-9ad4-ab6b0c02381d" providerId="ADAL" clId="{46538A45-6829-4786-A589-37F1A5AA2A47}" dt="2023-06-14T07:20:11.137" v="3983"/>
          <ac:spMkLst>
            <pc:docMk/>
            <pc:sldMk cId="3678458190" sldId="277"/>
            <ac:spMk id="8" creationId="{2EE422E3-19C6-1E41-9D89-A35F0B99D3D6}"/>
          </ac:spMkLst>
        </pc:spChg>
        <pc:spChg chg="add del">
          <ac:chgData name="정하영" userId="bb4921f7-1ece-4bc8-9ad4-ab6b0c02381d" providerId="ADAL" clId="{46538A45-6829-4786-A589-37F1A5AA2A47}" dt="2023-06-14T07:03:16.133" v="3215" actId="22"/>
          <ac:spMkLst>
            <pc:docMk/>
            <pc:sldMk cId="3678458190" sldId="277"/>
            <ac:spMk id="10" creationId="{FAC64036-4DBB-23D0-21A6-F2D8AA3DCC13}"/>
          </ac:spMkLst>
        </pc:spChg>
        <pc:spChg chg="add del">
          <ac:chgData name="정하영" userId="bb4921f7-1ece-4bc8-9ad4-ab6b0c02381d" providerId="ADAL" clId="{46538A45-6829-4786-A589-37F1A5AA2A47}" dt="2023-06-14T07:20:12.467" v="3985" actId="22"/>
          <ac:spMkLst>
            <pc:docMk/>
            <pc:sldMk cId="3678458190" sldId="277"/>
            <ac:spMk id="12" creationId="{4C86E8D6-038B-831C-7662-156E097195BD}"/>
          </ac:spMkLst>
        </pc:spChg>
        <pc:spChg chg="add del">
          <ac:chgData name="정하영" userId="bb4921f7-1ece-4bc8-9ad4-ab6b0c02381d" providerId="ADAL" clId="{46538A45-6829-4786-A589-37F1A5AA2A47}" dt="2023-06-14T07:20:24.049" v="3989" actId="22"/>
          <ac:spMkLst>
            <pc:docMk/>
            <pc:sldMk cId="3678458190" sldId="277"/>
            <ac:spMk id="14" creationId="{35F84F55-FB09-F7BE-A6F6-F23E9BDD8F08}"/>
          </ac:spMkLst>
        </pc:spChg>
        <pc:spChg chg="add del mod">
          <ac:chgData name="정하영" userId="bb4921f7-1ece-4bc8-9ad4-ab6b0c02381d" providerId="ADAL" clId="{46538A45-6829-4786-A589-37F1A5AA2A47}" dt="2023-06-14T07:33:29.712" v="4100" actId="478"/>
          <ac:spMkLst>
            <pc:docMk/>
            <pc:sldMk cId="3678458190" sldId="277"/>
            <ac:spMk id="16" creationId="{645308D6-FA80-B09D-8471-B7285BF9193C}"/>
          </ac:spMkLst>
        </pc:spChg>
        <pc:spChg chg="add del">
          <ac:chgData name="정하영" userId="bb4921f7-1ece-4bc8-9ad4-ab6b0c02381d" providerId="ADAL" clId="{46538A45-6829-4786-A589-37F1A5AA2A47}" dt="2023-06-14T08:22:05.002" v="4155" actId="22"/>
          <ac:spMkLst>
            <pc:docMk/>
            <pc:sldMk cId="3678458190" sldId="277"/>
            <ac:spMk id="18" creationId="{C495C5E6-5A43-84D4-EE02-DCD9D3415060}"/>
          </ac:spMkLst>
        </pc:spChg>
        <pc:spChg chg="add mod">
          <ac:chgData name="정하영" userId="bb4921f7-1ece-4bc8-9ad4-ab6b0c02381d" providerId="ADAL" clId="{46538A45-6829-4786-A589-37F1A5AA2A47}" dt="2023-06-15T03:04:16.952" v="4551" actId="20577"/>
          <ac:spMkLst>
            <pc:docMk/>
            <pc:sldMk cId="3678458190" sldId="277"/>
            <ac:spMk id="20" creationId="{89F05C72-C12D-2882-D757-B9A142A647E8}"/>
          </ac:spMkLst>
        </pc:spChg>
      </pc:sldChg>
      <pc:sldChg chg="modSp add mod">
        <pc:chgData name="정하영" userId="bb4921f7-1ece-4bc8-9ad4-ab6b0c02381d" providerId="ADAL" clId="{46538A45-6829-4786-A589-37F1A5AA2A47}" dt="2023-06-14T07:03:51.792" v="3282" actId="20577"/>
        <pc:sldMkLst>
          <pc:docMk/>
          <pc:sldMk cId="2117305742" sldId="278"/>
        </pc:sldMkLst>
        <pc:spChg chg="mod">
          <ac:chgData name="정하영" userId="bb4921f7-1ece-4bc8-9ad4-ab6b0c02381d" providerId="ADAL" clId="{46538A45-6829-4786-A589-37F1A5AA2A47}" dt="2023-06-14T07:03:51.792" v="3282" actId="20577"/>
          <ac:spMkLst>
            <pc:docMk/>
            <pc:sldMk cId="2117305742" sldId="278"/>
            <ac:spMk id="5" creationId="{6777EDE1-1A4A-E240-9A9A-F624EC7E7E6C}"/>
          </ac:spMkLst>
        </pc:spChg>
      </pc:sldChg>
      <pc:sldChg chg="modSp add mod">
        <pc:chgData name="정하영" userId="bb4921f7-1ece-4bc8-9ad4-ab6b0c02381d" providerId="ADAL" clId="{46538A45-6829-4786-A589-37F1A5AA2A47}" dt="2023-06-14T07:04:00.705" v="3296" actId="20577"/>
        <pc:sldMkLst>
          <pc:docMk/>
          <pc:sldMk cId="2026932845" sldId="279"/>
        </pc:sldMkLst>
        <pc:spChg chg="mod">
          <ac:chgData name="정하영" userId="bb4921f7-1ece-4bc8-9ad4-ab6b0c02381d" providerId="ADAL" clId="{46538A45-6829-4786-A589-37F1A5AA2A47}" dt="2023-06-14T07:04:00.705" v="3296" actId="20577"/>
          <ac:spMkLst>
            <pc:docMk/>
            <pc:sldMk cId="2026932845" sldId="279"/>
            <ac:spMk id="5" creationId="{6777EDE1-1A4A-E240-9A9A-F624EC7E7E6C}"/>
          </ac:spMkLst>
        </pc:spChg>
      </pc:sldChg>
      <pc:sldChg chg="modSp add mod">
        <pc:chgData name="정하영" userId="bb4921f7-1ece-4bc8-9ad4-ab6b0c02381d" providerId="ADAL" clId="{46538A45-6829-4786-A589-37F1A5AA2A47}" dt="2023-06-14T08:40:41.989" v="4254" actId="1076"/>
        <pc:sldMkLst>
          <pc:docMk/>
          <pc:sldMk cId="1225203634" sldId="280"/>
        </pc:sldMkLst>
        <pc:spChg chg="mod">
          <ac:chgData name="정하영" userId="bb4921f7-1ece-4bc8-9ad4-ab6b0c02381d" providerId="ADAL" clId="{46538A45-6829-4786-A589-37F1A5AA2A47}" dt="2023-06-14T08:40:41.989" v="4254" actId="1076"/>
          <ac:spMkLst>
            <pc:docMk/>
            <pc:sldMk cId="1225203634" sldId="280"/>
            <ac:spMk id="2" creationId="{A69549DC-8D3E-931E-9DFB-2CF7DE30AB46}"/>
          </ac:spMkLst>
        </pc:spChg>
        <pc:spChg chg="mod">
          <ac:chgData name="정하영" userId="bb4921f7-1ece-4bc8-9ad4-ab6b0c02381d" providerId="ADAL" clId="{46538A45-6829-4786-A589-37F1A5AA2A47}" dt="2023-06-14T07:04:16.168" v="3335" actId="20577"/>
          <ac:spMkLst>
            <pc:docMk/>
            <pc:sldMk cId="1225203634" sldId="280"/>
            <ac:spMk id="5" creationId="{6777EDE1-1A4A-E240-9A9A-F624EC7E7E6C}"/>
          </ac:spMkLst>
        </pc:spChg>
      </pc:sldChg>
      <pc:sldChg chg="add del">
        <pc:chgData name="정하영" userId="bb4921f7-1ece-4bc8-9ad4-ab6b0c02381d" providerId="ADAL" clId="{46538A45-6829-4786-A589-37F1A5AA2A47}" dt="2023-06-14T07:04:24.482" v="3337" actId="47"/>
        <pc:sldMkLst>
          <pc:docMk/>
          <pc:sldMk cId="185670785" sldId="281"/>
        </pc:sldMkLst>
      </pc:sldChg>
      <pc:sldChg chg="add del">
        <pc:chgData name="정하영" userId="bb4921f7-1ece-4bc8-9ad4-ab6b0c02381d" providerId="ADAL" clId="{46538A45-6829-4786-A589-37F1A5AA2A47}" dt="2023-06-14T07:04:23.186" v="3336" actId="47"/>
        <pc:sldMkLst>
          <pc:docMk/>
          <pc:sldMk cId="1540841427" sldId="282"/>
        </pc:sldMkLst>
      </pc:sldChg>
      <pc:sldChg chg="addSp modSp add mod">
        <pc:chgData name="정하영" userId="bb4921f7-1ece-4bc8-9ad4-ab6b0c02381d" providerId="ADAL" clId="{46538A45-6829-4786-A589-37F1A5AA2A47}" dt="2023-06-16T02:10:29.289" v="4867" actId="1076"/>
        <pc:sldMkLst>
          <pc:docMk/>
          <pc:sldMk cId="3190356722" sldId="283"/>
        </pc:sldMkLst>
        <pc:spChg chg="mod">
          <ac:chgData name="정하영" userId="bb4921f7-1ece-4bc8-9ad4-ab6b0c02381d" providerId="ADAL" clId="{46538A45-6829-4786-A589-37F1A5AA2A47}" dt="2023-06-16T02:10:26.181" v="4866" actId="1076"/>
          <ac:spMkLst>
            <pc:docMk/>
            <pc:sldMk cId="3190356722" sldId="283"/>
            <ac:spMk id="4" creationId="{7DFC24D0-B954-0A4A-9E55-4F992178191F}"/>
          </ac:spMkLst>
        </pc:spChg>
        <pc:spChg chg="mod">
          <ac:chgData name="정하영" userId="bb4921f7-1ece-4bc8-9ad4-ab6b0c02381d" providerId="ADAL" clId="{46538A45-6829-4786-A589-37F1A5AA2A47}" dt="2023-06-14T08:27:12.650" v="4180" actId="20577"/>
          <ac:spMkLst>
            <pc:docMk/>
            <pc:sldMk cId="3190356722" sldId="283"/>
            <ac:spMk id="5" creationId="{6777EDE1-1A4A-E240-9A9A-F624EC7E7E6C}"/>
          </ac:spMkLst>
        </pc:spChg>
        <pc:spChg chg="add mod">
          <ac:chgData name="정하영" userId="bb4921f7-1ece-4bc8-9ad4-ab6b0c02381d" providerId="ADAL" clId="{46538A45-6829-4786-A589-37F1A5AA2A47}" dt="2023-06-16T02:10:29.289" v="4867" actId="1076"/>
          <ac:spMkLst>
            <pc:docMk/>
            <pc:sldMk cId="3190356722" sldId="283"/>
            <ac:spMk id="6" creationId="{E17B2FCB-8198-9D93-1DA0-25BE31CFC20E}"/>
          </ac:spMkLst>
        </pc:spChg>
        <pc:spChg chg="mod">
          <ac:chgData name="정하영" userId="bb4921f7-1ece-4bc8-9ad4-ab6b0c02381d" providerId="ADAL" clId="{46538A45-6829-4786-A589-37F1A5AA2A47}" dt="2023-06-16T02:09:05.747" v="4835" actId="21"/>
          <ac:spMkLst>
            <pc:docMk/>
            <pc:sldMk cId="3190356722" sldId="283"/>
            <ac:spMk id="7" creationId="{9C23A1A9-0E45-487B-E870-AE87A196879E}"/>
          </ac:spMkLst>
        </pc:spChg>
        <pc:spChg chg="add">
          <ac:chgData name="정하영" userId="bb4921f7-1ece-4bc8-9ad4-ab6b0c02381d" providerId="ADAL" clId="{46538A45-6829-4786-A589-37F1A5AA2A47}" dt="2023-06-16T02:08:27.041" v="4834" actId="22"/>
          <ac:spMkLst>
            <pc:docMk/>
            <pc:sldMk cId="3190356722" sldId="283"/>
            <ac:spMk id="9" creationId="{A19CFECB-D19D-D0AE-246A-E2E6FEA12090}"/>
          </ac:spMkLst>
        </pc:spChg>
      </pc:sldChg>
      <pc:sldChg chg="addSp modSp mod">
        <pc:chgData name="정하영" userId="bb4921f7-1ece-4bc8-9ad4-ab6b0c02381d" providerId="ADAL" clId="{46538A45-6829-4786-A589-37F1A5AA2A47}" dt="2023-06-19T00:33:32.194" v="5085" actId="164"/>
        <pc:sldMkLst>
          <pc:docMk/>
          <pc:sldMk cId="950591054" sldId="284"/>
        </pc:sldMkLst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2" creationId="{9209E7A2-EB6E-E56C-A608-746427B7538F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3" creationId="{52CADE58-4366-F37E-4A37-73054C5F7797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5" creationId="{56C28DE3-6D56-A404-78C5-74938950A882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6" creationId="{C92DE530-6263-C279-0612-3AC4E1E283D7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7" creationId="{0754E6C6-4DDB-1A58-7EC3-13B545B66527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8" creationId="{E7863B00-D8A3-2276-5A64-CCA4A1AD4A6B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9" creationId="{20D04D6C-6BDF-847F-7ED0-FBF576774B55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10" creationId="{6C47BD49-21FD-0DEA-C70E-1B0CE8F84E0B}"/>
          </ac:spMkLst>
        </pc:spChg>
        <pc:spChg chg="mod">
          <ac:chgData name="정하영" userId="bb4921f7-1ece-4bc8-9ad4-ab6b0c02381d" providerId="ADAL" clId="{46538A45-6829-4786-A589-37F1A5AA2A47}" dt="2023-06-14T08:39:35.171" v="4231" actId="20577"/>
          <ac:spMkLst>
            <pc:docMk/>
            <pc:sldMk cId="950591054" sldId="284"/>
            <ac:spMk id="11" creationId="{03402BD8-5F80-594E-BCAE-8D2B83985C3A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14" creationId="{71F34383-2526-FA08-40B6-59EC18506323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15" creationId="{2DE23DE4-FA38-466F-C4DA-B59517E079D0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16" creationId="{20FAFA33-04DF-46B1-8920-742F15866B3D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17" creationId="{929B5C79-2E22-229F-58CB-1D1E7CB285EA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18" creationId="{52529024-1FA5-CEF4-A218-D15C56FE7601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19" creationId="{B5E0D438-A41D-068E-9E64-D203DFCB3788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20" creationId="{F2DEA4DA-B5EA-FD53-E2D2-4660FE838599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21" creationId="{023DBFEB-581D-EF68-1B4F-4C01174859DC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22" creationId="{33D414EE-6F26-1046-C5CC-E95C4C8DA131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23" creationId="{AEA418A6-3BD1-7170-E68B-3D4FA6403CD9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24" creationId="{0C5C308E-DBAC-4CD0-01BE-E573CBEB14D9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25" creationId="{23DB1310-E561-E0D6-6907-C7CB2EF8B5BE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26" creationId="{ECC5460F-842E-9F41-2CF2-E5D3DCEDF758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27" creationId="{DC0CC6A8-7965-E6E7-0240-E93249726E08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28" creationId="{A31118BC-C120-319A-878C-B17B6A574137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29" creationId="{7BDEA0CC-033F-F9D3-0E64-CECEC8484061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30" creationId="{CB16B208-9660-C7C6-0328-5FB1213D43ED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31" creationId="{E2E2A659-16BD-5529-D690-24D49D57B90D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32" creationId="{C2AA0406-C1F0-3A3C-BB4C-A5B4AFFD570B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33" creationId="{5472F36E-2439-8673-AA13-06A2033A3319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34" creationId="{3AF0EDD5-2E79-A095-EF21-CB5BF1244494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35" creationId="{CD242F57-0FA0-CF50-51B0-8D91D2BC092E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36" creationId="{A287FF06-FEAC-E15D-030D-5071F239BB27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37" creationId="{EC6309F4-E734-F67C-B231-13255D13A2DB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38" creationId="{F699C796-61E8-5A93-F1A2-B4419C72D04B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39" creationId="{439D447C-8EE8-C02C-A3BA-27FBE12ABD41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40" creationId="{61067C7F-5C61-99EF-4437-EDBCBCA2F6AF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41" creationId="{DEF5EEC3-110D-F620-DF22-B2D2F8344474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42" creationId="{721D3C1F-D975-2613-EF47-01BBED419277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43" creationId="{C9D6ACB6-89AB-34A1-0998-505580DB64D4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44" creationId="{76850D23-051A-8FF5-FA90-3B82F6002624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45" creationId="{25F0069E-CF9C-D395-5548-A2C0DBF97E4D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46" creationId="{5ED714F2-B9D0-223B-3A3A-221FBB08DAC8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47" creationId="{1D20B01C-50B1-14C8-284A-C32772551641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48" creationId="{EFACC016-7CAF-B9A3-59B7-8FD6A0140094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49" creationId="{52A6D2F1-C18A-4E91-A817-0EB96C3E8B79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50" creationId="{DD67C694-A1EF-D176-6838-C85AEC77302C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51" creationId="{479562CF-DB14-54CE-CCAA-9527CB9D4ED3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52" creationId="{F899C91B-F51D-EEA8-FF2F-F1DE45DE3797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53" creationId="{9711B968-B777-81ED-25E9-74BD6F6F3E53}"/>
          </ac:spMkLst>
        </pc:spChg>
        <pc:spChg chg="mod">
          <ac:chgData name="정하영" userId="bb4921f7-1ece-4bc8-9ad4-ab6b0c02381d" providerId="ADAL" clId="{46538A45-6829-4786-A589-37F1A5AA2A47}" dt="2023-06-19T00:33:32.194" v="5085" actId="164"/>
          <ac:spMkLst>
            <pc:docMk/>
            <pc:sldMk cId="950591054" sldId="284"/>
            <ac:spMk id="54" creationId="{2624966C-5A3D-4B7E-F08A-D48E63CF4F80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66" creationId="{8C77E0F9-C930-B152-ECD2-2E933554E80A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67" creationId="{75987B6B-83E7-8ECB-C27A-2CA7B16A8F39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68" creationId="{85B1E890-848E-28C8-354C-24D283894A31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69" creationId="{35E18C44-A549-AE3C-76CC-CDDF328AFAB8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70" creationId="{47BCB23B-B577-7B8C-73C8-195578071690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71" creationId="{E55F9587-EF66-D7DC-E354-EB217EBE655D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72" creationId="{68728DFD-B95B-FCD7-59DF-E736944A49ED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73" creationId="{590431D4-0BAC-72ED-ECE2-73B85D97075D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74" creationId="{3FB2D37B-7532-8701-4232-B9C73D7170E3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75" creationId="{B9A54301-E8DB-740F-5D48-609EE5759610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76" creationId="{95812F8C-46D2-0F2F-1BFC-B5DE7716E155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77" creationId="{35012CE6-F996-422C-CD47-FDAB1EF156EE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78" creationId="{91520319-5A4A-0D1B-32F8-A538E1768C4C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79" creationId="{F46939DE-60FA-14F4-DCBF-28FF364569A2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80" creationId="{B39DCF91-60F0-F847-BBD9-23CE45E679DC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81" creationId="{30F975F9-87A3-FED1-6C54-95BBD1FEDBA8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82" creationId="{EF46F3A5-25B7-4F57-9AE1-2D47CBD3A0C1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83" creationId="{7D23636C-F685-33CB-849A-96243472AE3B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84" creationId="{F4263DE7-078D-43BB-1BFB-45BA68FF5650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85" creationId="{0FBCBE84-44D0-6320-4F9B-B33C80EC3E86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86" creationId="{327D6A48-6220-AC33-0575-8BCAA301C004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87" creationId="{7DBD0281-19D7-EE59-7B51-6562257E5E3D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88" creationId="{04680A37-51DD-1FAB-C827-243C9FA5C219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89" creationId="{C2391154-2BCF-5FBB-C16C-6799A76BA474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90" creationId="{4821F74F-56B1-4F05-2E44-66A29D260E5C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91" creationId="{23BEC6D2-D965-E773-4D88-2D16A591BC58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92" creationId="{2275902D-1319-4BCB-F301-51DE7F6419D8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93" creationId="{E0EACBD7-6E5C-4C16-9091-4B8BD96897EA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94" creationId="{FAA0916D-3611-C9C7-23A3-4B93369E7512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95" creationId="{22BF5614-4919-8DBD-2430-7EA80CF7466D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96" creationId="{9E4692DB-D69A-4C44-1834-E01599078DFD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97" creationId="{19B81BC5-C6DE-442F-1BE4-A3DCA2DE6011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98" creationId="{F99FB829-94D7-37E0-FC9F-0BCF3EDC868C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99" creationId="{B3A33A09-B655-7255-BF49-21130647F8A0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00" creationId="{C5CF47A9-8F74-61F6-B629-ED6213ADE93E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01" creationId="{24990A72-7A7B-FFA7-54E0-D84417552CF9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02" creationId="{DBC38A2F-DBBB-72CC-8221-FE4A20497BD4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03" creationId="{38B630F3-30CD-3FFA-633D-7D33C2768CBF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04" creationId="{8D78D28A-B552-D82D-C549-8682739516D5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05" creationId="{BB9A57D3-10A2-255D-35CB-7DA83E3F6B50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06" creationId="{E7CE62F9-5B42-86BB-57C8-9A707E3C2F51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07" creationId="{4BAE6523-787A-EB3C-6BA4-3B1AFD167E87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08" creationId="{600E09BF-4F26-3C4A-AE34-371F7DE88304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09" creationId="{249E23B8-E5AE-A077-BB91-0B90DDF1C19C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10" creationId="{7ACC7B66-F982-2359-3109-A29D3C86AFAC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11" creationId="{3EAD01B9-BBD6-4EB0-FD93-D488F8857236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12" creationId="{60E677AD-420F-6C9E-CBF0-3EFE112FBA00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13" creationId="{F90390FE-AA8A-EDF3-AB95-E71344FF9E33}"/>
          </ac:spMkLst>
        </pc:spChg>
        <pc:spChg chg="add mod">
          <ac:chgData name="정하영" userId="bb4921f7-1ece-4bc8-9ad4-ab6b0c02381d" providerId="ADAL" clId="{46538A45-6829-4786-A589-37F1A5AA2A47}" dt="2023-06-19T00:33:15.254" v="5082" actId="571"/>
          <ac:spMkLst>
            <pc:docMk/>
            <pc:sldMk cId="950591054" sldId="284"/>
            <ac:spMk id="114" creationId="{016CAABB-CFCC-74A7-AF8A-4B6E3B582652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21" creationId="{A42C0CDA-552E-0F57-70C1-5C0EA8E33C05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22" creationId="{BC731E90-6F96-F663-EDD1-5F69BD23271F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23" creationId="{36ADAE3B-B26A-2142-4C29-D9AE4CDD42CB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24" creationId="{E73E01DE-D0FC-45AD-5754-66FEA89ECF66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25" creationId="{3CDD98E2-006F-6317-9705-C34952830DBA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26" creationId="{B1A94ABA-6013-80EB-9299-335FAF3D7DCA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27" creationId="{6E8C7399-29E7-E8B9-2398-60D6A5F6DFE7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28" creationId="{1AF4B50E-9980-CBED-EA87-597791D70B24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29" creationId="{E5450ED9-F705-C277-4A06-B6AC2DE63D94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30" creationId="{CCD0D4D0-46FE-DB47-F79E-630A2580EF38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31" creationId="{5199031E-17B8-DEFC-F1EE-26AC287F2232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32" creationId="{80AA569D-E41C-670B-2DCE-9C6AE1AC504E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33" creationId="{46E61709-3D5D-0043-BE9A-27AD553026BC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34" creationId="{699CEA93-AAE6-D07D-3CAD-AF336D02486C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35" creationId="{F2DFA007-6DF2-A8B7-56A5-D2669E275A58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36" creationId="{B7EDE583-746D-E508-7C81-C70551588C3F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37" creationId="{9065628A-3259-3AA9-361F-ABCD111BD34E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38" creationId="{2F056FE2-BDEB-F372-B7C4-7452B1EAB0CC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39" creationId="{EDFF3983-FC2B-3A7C-EB84-D737928A6D4B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40" creationId="{9BA7173B-3EFC-8B26-94CA-173B0CA9BF91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41" creationId="{0EC94DB8-B6DE-52D4-9C34-F4A54B86F5A3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42" creationId="{76B188C7-367F-EBDD-DD7A-DEA7294472FF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43" creationId="{9B5502AE-2328-C447-DA37-77E45EA5CFF5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44" creationId="{B138AB69-E4B8-51D8-6E87-3130DF2B0582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45" creationId="{7CF37279-E7C0-4B7D-F513-7A228A0FF318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46" creationId="{C465008E-39F4-C7F2-1727-F5936DF3BD21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47" creationId="{8EE379C4-2FE7-3E94-9FC5-4BDA5E94691E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48" creationId="{763E9D4B-869F-2E55-AA58-D3762FF18A16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49" creationId="{7DBFC92D-6D5B-9007-3F8D-F7F5F465E5E2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50" creationId="{E4269466-6F50-3D82-5927-74E91B549164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51" creationId="{2534F382-4E90-4284-EF95-FB37B1E7A16F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52" creationId="{EE3C8010-A12A-D825-2A66-8AC8780A9328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53" creationId="{AC9AB37E-29AE-6A44-B7A1-888C0B37EEB8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54" creationId="{FA35E4B6-646C-9FBE-6E88-19EAEC48AAF1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55" creationId="{A6014AD3-4076-2175-D530-28FC8873D41A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56" creationId="{09B63379-403B-3446-3358-EB73EA2B2CA1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57" creationId="{BBACA6CD-6416-BEB5-66D1-9458AE53B1BE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58" creationId="{2CBE9216-6BBA-274E-FA97-2577BF544785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59" creationId="{50A6BDD3-B9BD-0D7A-5493-BC187FA5CF24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60" creationId="{4BC0CB25-3D17-8BCF-5C40-CF721796FCC7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61" creationId="{85A0ADA2-6908-045C-8AB2-EB49208D7FB5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62" creationId="{6DB967FC-96E9-84C4-7907-1C2220A60682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63" creationId="{32917A12-9793-5527-005F-F828B6EBF6F9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64" creationId="{0ABF612D-9043-B905-CA9B-0D29826F21D9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65" creationId="{CAE1F59B-1EA3-F44F-4932-6149470E82AB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66" creationId="{CC5AB3D6-66CB-C7F7-03E8-5F091E7857DB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67" creationId="{2A76AC0C-F2AF-951E-FC66-EABA389D2FBD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68" creationId="{DA2F1425-A194-767B-AEB8-89CEBF2EEBE7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69" creationId="{92E13159-ACF6-BCB9-4E04-1D78C0764051}"/>
          </ac:spMkLst>
        </pc:spChg>
        <pc:spChg chg="add mod">
          <ac:chgData name="정하영" userId="bb4921f7-1ece-4bc8-9ad4-ab6b0c02381d" providerId="ADAL" clId="{46538A45-6829-4786-A589-37F1A5AA2A47}" dt="2023-06-19T00:33:22.176" v="5084" actId="571"/>
          <ac:spMkLst>
            <pc:docMk/>
            <pc:sldMk cId="950591054" sldId="284"/>
            <ac:spMk id="170" creationId="{350AEB73-A56F-2F73-A4D0-87CC9F029D89}"/>
          </ac:spMkLst>
        </pc:spChg>
        <pc:grpChg chg="add mod">
          <ac:chgData name="정하영" userId="bb4921f7-1ece-4bc8-9ad4-ab6b0c02381d" providerId="ADAL" clId="{46538A45-6829-4786-A589-37F1A5AA2A47}" dt="2023-06-19T00:33:32.194" v="5085" actId="164"/>
          <ac:grpSpMkLst>
            <pc:docMk/>
            <pc:sldMk cId="950591054" sldId="284"/>
            <ac:grpSpMk id="171" creationId="{C3CDAF52-7ADB-4CB9-1FE4-A8C19DF72FEF}"/>
          </ac:grpSpMkLst>
        </pc:grpChg>
        <pc:cxnChg chg="mod">
          <ac:chgData name="정하영" userId="bb4921f7-1ece-4bc8-9ad4-ab6b0c02381d" providerId="ADAL" clId="{46538A45-6829-4786-A589-37F1A5AA2A47}" dt="2023-06-19T00:33:32.194" v="5085" actId="164"/>
          <ac:cxnSpMkLst>
            <pc:docMk/>
            <pc:sldMk cId="950591054" sldId="284"/>
            <ac:cxnSpMk id="12" creationId="{8C58FE20-8F05-1253-E05E-EE850100AB99}"/>
          </ac:cxnSpMkLst>
        </pc:cxnChg>
        <pc:cxnChg chg="mod">
          <ac:chgData name="정하영" userId="bb4921f7-1ece-4bc8-9ad4-ab6b0c02381d" providerId="ADAL" clId="{46538A45-6829-4786-A589-37F1A5AA2A47}" dt="2023-06-19T00:33:32.194" v="5085" actId="164"/>
          <ac:cxnSpMkLst>
            <pc:docMk/>
            <pc:sldMk cId="950591054" sldId="284"/>
            <ac:cxnSpMk id="55" creationId="{B9DB1CC4-FC26-B706-29AA-E0A291414AFF}"/>
          </ac:cxnSpMkLst>
        </pc:cxnChg>
        <pc:cxnChg chg="mod">
          <ac:chgData name="정하영" userId="bb4921f7-1ece-4bc8-9ad4-ab6b0c02381d" providerId="ADAL" clId="{46538A45-6829-4786-A589-37F1A5AA2A47}" dt="2023-06-19T00:33:32.194" v="5085" actId="164"/>
          <ac:cxnSpMkLst>
            <pc:docMk/>
            <pc:sldMk cId="950591054" sldId="284"/>
            <ac:cxnSpMk id="56" creationId="{27867533-CFA7-4921-CE0E-AA042ABEEC79}"/>
          </ac:cxnSpMkLst>
        </pc:cxnChg>
        <pc:cxnChg chg="add mod">
          <ac:chgData name="정하영" userId="bb4921f7-1ece-4bc8-9ad4-ab6b0c02381d" providerId="ADAL" clId="{46538A45-6829-4786-A589-37F1A5AA2A47}" dt="2023-06-19T00:33:15.254" v="5082" actId="571"/>
          <ac:cxnSpMkLst>
            <pc:docMk/>
            <pc:sldMk cId="950591054" sldId="284"/>
            <ac:cxnSpMk id="57" creationId="{1D2A32EF-9A7E-02BA-DC6A-E3979E49DFAE}"/>
          </ac:cxnSpMkLst>
        </pc:cxnChg>
        <pc:cxnChg chg="add mod">
          <ac:chgData name="정하영" userId="bb4921f7-1ece-4bc8-9ad4-ab6b0c02381d" providerId="ADAL" clId="{46538A45-6829-4786-A589-37F1A5AA2A47}" dt="2023-06-19T00:33:15.254" v="5082" actId="571"/>
          <ac:cxnSpMkLst>
            <pc:docMk/>
            <pc:sldMk cId="950591054" sldId="284"/>
            <ac:cxnSpMk id="58" creationId="{D3929159-E267-720C-996F-6B61F9400D7E}"/>
          </ac:cxnSpMkLst>
        </pc:cxnChg>
        <pc:cxnChg chg="add mod">
          <ac:chgData name="정하영" userId="bb4921f7-1ece-4bc8-9ad4-ab6b0c02381d" providerId="ADAL" clId="{46538A45-6829-4786-A589-37F1A5AA2A47}" dt="2023-06-19T00:33:15.254" v="5082" actId="571"/>
          <ac:cxnSpMkLst>
            <pc:docMk/>
            <pc:sldMk cId="950591054" sldId="284"/>
            <ac:cxnSpMk id="59" creationId="{4F03D721-A7F9-71F5-234F-6D07AACE3A46}"/>
          </ac:cxnSpMkLst>
        </pc:cxnChg>
        <pc:cxnChg chg="add mod">
          <ac:chgData name="정하영" userId="bb4921f7-1ece-4bc8-9ad4-ab6b0c02381d" providerId="ADAL" clId="{46538A45-6829-4786-A589-37F1A5AA2A47}" dt="2023-06-19T00:33:15.254" v="5082" actId="571"/>
          <ac:cxnSpMkLst>
            <pc:docMk/>
            <pc:sldMk cId="950591054" sldId="284"/>
            <ac:cxnSpMk id="60" creationId="{D0C5791D-F8DF-3D1E-9653-5BE11C08F594}"/>
          </ac:cxnSpMkLst>
        </pc:cxnChg>
        <pc:cxnChg chg="add mod">
          <ac:chgData name="정하영" userId="bb4921f7-1ece-4bc8-9ad4-ab6b0c02381d" providerId="ADAL" clId="{46538A45-6829-4786-A589-37F1A5AA2A47}" dt="2023-06-19T00:33:15.254" v="5082" actId="571"/>
          <ac:cxnSpMkLst>
            <pc:docMk/>
            <pc:sldMk cId="950591054" sldId="284"/>
            <ac:cxnSpMk id="61" creationId="{052477CC-CBD6-D710-5237-B3D95A498F1F}"/>
          </ac:cxnSpMkLst>
        </pc:cxnChg>
        <pc:cxnChg chg="add mod">
          <ac:chgData name="정하영" userId="bb4921f7-1ece-4bc8-9ad4-ab6b0c02381d" providerId="ADAL" clId="{46538A45-6829-4786-A589-37F1A5AA2A47}" dt="2023-06-19T00:33:15.254" v="5082" actId="571"/>
          <ac:cxnSpMkLst>
            <pc:docMk/>
            <pc:sldMk cId="950591054" sldId="284"/>
            <ac:cxnSpMk id="62" creationId="{ED6D91C7-BDEE-5784-408C-C813A6EAF98E}"/>
          </ac:cxnSpMkLst>
        </pc:cxnChg>
        <pc:cxnChg chg="mod">
          <ac:chgData name="정하영" userId="bb4921f7-1ece-4bc8-9ad4-ab6b0c02381d" providerId="ADAL" clId="{46538A45-6829-4786-A589-37F1A5AA2A47}" dt="2023-06-19T00:33:32.194" v="5085" actId="164"/>
          <ac:cxnSpMkLst>
            <pc:docMk/>
            <pc:sldMk cId="950591054" sldId="284"/>
            <ac:cxnSpMk id="63" creationId="{80960565-7075-B92B-04AA-F35EBD0CF4CD}"/>
          </ac:cxnSpMkLst>
        </pc:cxnChg>
        <pc:cxnChg chg="mod">
          <ac:chgData name="정하영" userId="bb4921f7-1ece-4bc8-9ad4-ab6b0c02381d" providerId="ADAL" clId="{46538A45-6829-4786-A589-37F1A5AA2A47}" dt="2023-06-19T00:33:32.194" v="5085" actId="164"/>
          <ac:cxnSpMkLst>
            <pc:docMk/>
            <pc:sldMk cId="950591054" sldId="284"/>
            <ac:cxnSpMk id="64" creationId="{60757301-A711-6F96-1F58-A0408838D2A0}"/>
          </ac:cxnSpMkLst>
        </pc:cxnChg>
        <pc:cxnChg chg="mod">
          <ac:chgData name="정하영" userId="bb4921f7-1ece-4bc8-9ad4-ab6b0c02381d" providerId="ADAL" clId="{46538A45-6829-4786-A589-37F1A5AA2A47}" dt="2023-06-19T00:33:32.194" v="5085" actId="164"/>
          <ac:cxnSpMkLst>
            <pc:docMk/>
            <pc:sldMk cId="950591054" sldId="284"/>
            <ac:cxnSpMk id="65" creationId="{7CDCA1F9-4A30-6335-06AF-2F0725BAD86F}"/>
          </ac:cxnSpMkLst>
        </pc:cxnChg>
        <pc:cxnChg chg="add mod">
          <ac:chgData name="정하영" userId="bb4921f7-1ece-4bc8-9ad4-ab6b0c02381d" providerId="ADAL" clId="{46538A45-6829-4786-A589-37F1A5AA2A47}" dt="2023-06-19T00:33:22.176" v="5084" actId="571"/>
          <ac:cxnSpMkLst>
            <pc:docMk/>
            <pc:sldMk cId="950591054" sldId="284"/>
            <ac:cxnSpMk id="115" creationId="{6D9DCA0C-F5C9-22D8-0A94-83AC69A49B93}"/>
          </ac:cxnSpMkLst>
        </pc:cxnChg>
        <pc:cxnChg chg="add mod">
          <ac:chgData name="정하영" userId="bb4921f7-1ece-4bc8-9ad4-ab6b0c02381d" providerId="ADAL" clId="{46538A45-6829-4786-A589-37F1A5AA2A47}" dt="2023-06-19T00:33:22.176" v="5084" actId="571"/>
          <ac:cxnSpMkLst>
            <pc:docMk/>
            <pc:sldMk cId="950591054" sldId="284"/>
            <ac:cxnSpMk id="116" creationId="{2AD67D42-8513-4FFC-34C0-7606D1CCC826}"/>
          </ac:cxnSpMkLst>
        </pc:cxnChg>
        <pc:cxnChg chg="add mod">
          <ac:chgData name="정하영" userId="bb4921f7-1ece-4bc8-9ad4-ab6b0c02381d" providerId="ADAL" clId="{46538A45-6829-4786-A589-37F1A5AA2A47}" dt="2023-06-19T00:33:22.176" v="5084" actId="571"/>
          <ac:cxnSpMkLst>
            <pc:docMk/>
            <pc:sldMk cId="950591054" sldId="284"/>
            <ac:cxnSpMk id="117" creationId="{D9560834-9D08-5E72-D021-6C798E0B2A4E}"/>
          </ac:cxnSpMkLst>
        </pc:cxnChg>
        <pc:cxnChg chg="add mod">
          <ac:chgData name="정하영" userId="bb4921f7-1ece-4bc8-9ad4-ab6b0c02381d" providerId="ADAL" clId="{46538A45-6829-4786-A589-37F1A5AA2A47}" dt="2023-06-19T00:33:22.176" v="5084" actId="571"/>
          <ac:cxnSpMkLst>
            <pc:docMk/>
            <pc:sldMk cId="950591054" sldId="284"/>
            <ac:cxnSpMk id="118" creationId="{97C9875A-1008-82F5-2FF4-094D5868B4E8}"/>
          </ac:cxnSpMkLst>
        </pc:cxnChg>
        <pc:cxnChg chg="add mod">
          <ac:chgData name="정하영" userId="bb4921f7-1ece-4bc8-9ad4-ab6b0c02381d" providerId="ADAL" clId="{46538A45-6829-4786-A589-37F1A5AA2A47}" dt="2023-06-19T00:33:22.176" v="5084" actId="571"/>
          <ac:cxnSpMkLst>
            <pc:docMk/>
            <pc:sldMk cId="950591054" sldId="284"/>
            <ac:cxnSpMk id="119" creationId="{35F4089E-D4C0-D407-C24A-4E6E80A6F754}"/>
          </ac:cxnSpMkLst>
        </pc:cxnChg>
        <pc:cxnChg chg="add mod">
          <ac:chgData name="정하영" userId="bb4921f7-1ece-4bc8-9ad4-ab6b0c02381d" providerId="ADAL" clId="{46538A45-6829-4786-A589-37F1A5AA2A47}" dt="2023-06-19T00:33:22.176" v="5084" actId="571"/>
          <ac:cxnSpMkLst>
            <pc:docMk/>
            <pc:sldMk cId="950591054" sldId="284"/>
            <ac:cxnSpMk id="120" creationId="{2F5B6F7D-518D-721C-DA49-6EA6F0B9DBCD}"/>
          </ac:cxnSpMkLst>
        </pc:cxnChg>
      </pc:sldChg>
      <pc:sldChg chg="addSp delSp add del mod ord">
        <pc:chgData name="정하영" userId="bb4921f7-1ece-4bc8-9ad4-ab6b0c02381d" providerId="ADAL" clId="{46538A45-6829-4786-A589-37F1A5AA2A47}" dt="2023-06-14T08:42:06.327" v="4255" actId="47"/>
        <pc:sldMkLst>
          <pc:docMk/>
          <pc:sldMk cId="2062994065" sldId="285"/>
        </pc:sldMkLst>
        <pc:spChg chg="add del">
          <ac:chgData name="정하영" userId="bb4921f7-1ece-4bc8-9ad4-ab6b0c02381d" providerId="ADAL" clId="{46538A45-6829-4786-A589-37F1A5AA2A47}" dt="2023-06-14T07:19:28.776" v="3976" actId="22"/>
          <ac:spMkLst>
            <pc:docMk/>
            <pc:sldMk cId="2062994065" sldId="285"/>
            <ac:spMk id="3" creationId="{C9BD60D8-98A5-FF7D-33FE-45BF8E09968D}"/>
          </ac:spMkLst>
        </pc:spChg>
      </pc:sldChg>
      <pc:sldChg chg="modSp add mod ord">
        <pc:chgData name="정하영" userId="bb4921f7-1ece-4bc8-9ad4-ab6b0c02381d" providerId="ADAL" clId="{46538A45-6829-4786-A589-37F1A5AA2A47}" dt="2023-06-14T08:42:22.754" v="4270" actId="20577"/>
        <pc:sldMkLst>
          <pc:docMk/>
          <pc:sldMk cId="1512067825" sldId="286"/>
        </pc:sldMkLst>
        <pc:spChg chg="mod">
          <ac:chgData name="정하영" userId="bb4921f7-1ece-4bc8-9ad4-ab6b0c02381d" providerId="ADAL" clId="{46538A45-6829-4786-A589-37F1A5AA2A47}" dt="2023-06-14T08:42:22.754" v="4270" actId="20577"/>
          <ac:spMkLst>
            <pc:docMk/>
            <pc:sldMk cId="1512067825" sldId="286"/>
            <ac:spMk id="32" creationId="{4EB0EEB9-6EFD-904C-B270-432738BBE934}"/>
          </ac:spMkLst>
        </pc:spChg>
        <pc:spChg chg="mod">
          <ac:chgData name="정하영" userId="bb4921f7-1ece-4bc8-9ad4-ab6b0c02381d" providerId="ADAL" clId="{46538A45-6829-4786-A589-37F1A5AA2A47}" dt="2023-06-14T08:40:34.078" v="4252" actId="20577"/>
          <ac:spMkLst>
            <pc:docMk/>
            <pc:sldMk cId="1512067825" sldId="286"/>
            <ac:spMk id="33" creationId="{9025E7CB-9962-274D-8CC4-A30EBC8D759E}"/>
          </ac:spMkLst>
        </pc:spChg>
      </pc:sldChg>
      <pc:sldChg chg="addSp delSp modSp mod">
        <pc:chgData name="정하영" userId="bb4921f7-1ece-4bc8-9ad4-ab6b0c02381d" providerId="ADAL" clId="{46538A45-6829-4786-A589-37F1A5AA2A47}" dt="2023-06-19T00:58:43.729" v="5514" actId="1035"/>
        <pc:sldMkLst>
          <pc:docMk/>
          <pc:sldMk cId="1975947324" sldId="291"/>
        </pc:sldMkLst>
        <pc:spChg chg="add del mod">
          <ac:chgData name="정하영" userId="bb4921f7-1ece-4bc8-9ad4-ab6b0c02381d" providerId="ADAL" clId="{46538A45-6829-4786-A589-37F1A5AA2A47}" dt="2023-06-19T00:48:07.779" v="5466" actId="478"/>
          <ac:spMkLst>
            <pc:docMk/>
            <pc:sldMk cId="1975947324" sldId="291"/>
            <ac:spMk id="2" creationId="{27C3235B-16EF-2599-0DE2-D01A877B9228}"/>
          </ac:spMkLst>
        </pc:spChg>
        <pc:picChg chg="add mod">
          <ac:chgData name="정하영" userId="bb4921f7-1ece-4bc8-9ad4-ab6b0c02381d" providerId="ADAL" clId="{46538A45-6829-4786-A589-37F1A5AA2A47}" dt="2023-06-19T00:58:43.729" v="5514" actId="1035"/>
          <ac:picMkLst>
            <pc:docMk/>
            <pc:sldMk cId="1975947324" sldId="291"/>
            <ac:picMk id="5" creationId="{7FA6B766-E39F-C7D5-C933-3CAA4E9CC21B}"/>
          </ac:picMkLst>
        </pc:picChg>
        <pc:picChg chg="del mod">
          <ac:chgData name="정하영" userId="bb4921f7-1ece-4bc8-9ad4-ab6b0c02381d" providerId="ADAL" clId="{46538A45-6829-4786-A589-37F1A5AA2A47}" dt="2023-06-19T00:48:04.329" v="5464" actId="478"/>
          <ac:picMkLst>
            <pc:docMk/>
            <pc:sldMk cId="1975947324" sldId="291"/>
            <ac:picMk id="57" creationId="{E1191FED-731B-610B-037E-6CA17CC3AF4F}"/>
          </ac:picMkLst>
        </pc:picChg>
        <pc:cxnChg chg="add del mod">
          <ac:chgData name="정하영" userId="bb4921f7-1ece-4bc8-9ad4-ab6b0c02381d" providerId="ADAL" clId="{46538A45-6829-4786-A589-37F1A5AA2A47}" dt="2023-06-16T02:45:58.316" v="4889" actId="11529"/>
          <ac:cxnSpMkLst>
            <pc:docMk/>
            <pc:sldMk cId="1975947324" sldId="291"/>
            <ac:cxnSpMk id="5" creationId="{20FFB60C-AA26-9B2A-8B0A-EA2F1261949F}"/>
          </ac:cxnSpMkLst>
        </pc:cxnChg>
        <pc:cxnChg chg="add del mod">
          <ac:chgData name="정하영" userId="bb4921f7-1ece-4bc8-9ad4-ab6b0c02381d" providerId="ADAL" clId="{46538A45-6829-4786-A589-37F1A5AA2A47}" dt="2023-06-19T00:48:06.109" v="5465" actId="478"/>
          <ac:cxnSpMkLst>
            <pc:docMk/>
            <pc:sldMk cId="1975947324" sldId="291"/>
            <ac:cxnSpMk id="7" creationId="{06042D54-5569-AAAD-081E-26A5A53C5632}"/>
          </ac:cxnSpMkLst>
        </pc:cxnChg>
      </pc:sldChg>
      <pc:sldChg chg="addSp delSp modSp del mod">
        <pc:chgData name="정하영" userId="bb4921f7-1ece-4bc8-9ad4-ab6b0c02381d" providerId="ADAL" clId="{46538A45-6829-4786-A589-37F1A5AA2A47}" dt="2023-06-19T00:58:56.388" v="5518" actId="47"/>
        <pc:sldMkLst>
          <pc:docMk/>
          <pc:sldMk cId="324748477" sldId="296"/>
        </pc:sldMkLst>
        <pc:picChg chg="add">
          <ac:chgData name="정하영" userId="bb4921f7-1ece-4bc8-9ad4-ab6b0c02381d" providerId="ADAL" clId="{46538A45-6829-4786-A589-37F1A5AA2A47}" dt="2023-06-19T00:48:14.052" v="5470" actId="22"/>
          <ac:picMkLst>
            <pc:docMk/>
            <pc:sldMk cId="324748477" sldId="296"/>
            <ac:picMk id="3" creationId="{D1F2F486-F0CD-ED0D-783C-BF8AAF504C43}"/>
          </ac:picMkLst>
        </pc:picChg>
        <pc:picChg chg="del mod">
          <ac:chgData name="정하영" userId="bb4921f7-1ece-4bc8-9ad4-ab6b0c02381d" providerId="ADAL" clId="{46538A45-6829-4786-A589-37F1A5AA2A47}" dt="2023-06-19T00:48:13.811" v="5469" actId="478"/>
          <ac:picMkLst>
            <pc:docMk/>
            <pc:sldMk cId="324748477" sldId="296"/>
            <ac:picMk id="57" creationId="{E1191FED-731B-610B-037E-6CA17CC3AF4F}"/>
          </ac:picMkLst>
        </pc:picChg>
      </pc:sldChg>
      <pc:sldChg chg="addSp delSp del mod">
        <pc:chgData name="정하영" userId="bb4921f7-1ece-4bc8-9ad4-ab6b0c02381d" providerId="ADAL" clId="{46538A45-6829-4786-A589-37F1A5AA2A47}" dt="2023-06-19T00:59:08.761" v="5520" actId="47"/>
        <pc:sldMkLst>
          <pc:docMk/>
          <pc:sldMk cId="2811110102" sldId="297"/>
        </pc:sldMkLst>
        <pc:picChg chg="add">
          <ac:chgData name="정하영" userId="bb4921f7-1ece-4bc8-9ad4-ab6b0c02381d" providerId="ADAL" clId="{46538A45-6829-4786-A589-37F1A5AA2A47}" dt="2023-06-19T00:48:17.208" v="5472" actId="22"/>
          <ac:picMkLst>
            <pc:docMk/>
            <pc:sldMk cId="2811110102" sldId="297"/>
            <ac:picMk id="3" creationId="{12A38FE1-1FAA-36E9-6C3E-4309EC3232DB}"/>
          </ac:picMkLst>
        </pc:picChg>
        <pc:picChg chg="del">
          <ac:chgData name="정하영" userId="bb4921f7-1ece-4bc8-9ad4-ab6b0c02381d" providerId="ADAL" clId="{46538A45-6829-4786-A589-37F1A5AA2A47}" dt="2023-06-19T00:48:17.036" v="5471" actId="478"/>
          <ac:picMkLst>
            <pc:docMk/>
            <pc:sldMk cId="2811110102" sldId="297"/>
            <ac:picMk id="57" creationId="{E1191FED-731B-610B-037E-6CA17CC3AF4F}"/>
          </ac:picMkLst>
        </pc:picChg>
      </pc:sldChg>
      <pc:sldChg chg="modSp mod">
        <pc:chgData name="정하영" userId="bb4921f7-1ece-4bc8-9ad4-ab6b0c02381d" providerId="ADAL" clId="{46538A45-6829-4786-A589-37F1A5AA2A47}" dt="2023-06-16T02:29:30.330" v="4869" actId="113"/>
        <pc:sldMkLst>
          <pc:docMk/>
          <pc:sldMk cId="1019077083" sldId="304"/>
        </pc:sldMkLst>
        <pc:graphicFrameChg chg="modGraphic">
          <ac:chgData name="정하영" userId="bb4921f7-1ece-4bc8-9ad4-ab6b0c02381d" providerId="ADAL" clId="{46538A45-6829-4786-A589-37F1A5AA2A47}" dt="2023-06-16T02:29:30.330" v="4869" actId="113"/>
          <ac:graphicFrameMkLst>
            <pc:docMk/>
            <pc:sldMk cId="1019077083" sldId="304"/>
            <ac:graphicFrameMk id="3" creationId="{4529C795-4CE7-3681-2B8A-9DC989E77C4E}"/>
          </ac:graphicFrameMkLst>
        </pc:graphicFrameChg>
      </pc:sldChg>
      <pc:sldChg chg="modSp mod">
        <pc:chgData name="정하영" userId="bb4921f7-1ece-4bc8-9ad4-ab6b0c02381d" providerId="ADAL" clId="{46538A45-6829-4786-A589-37F1A5AA2A47}" dt="2023-06-15T22:07:01.034" v="4713" actId="1076"/>
        <pc:sldMkLst>
          <pc:docMk/>
          <pc:sldMk cId="147345843" sldId="306"/>
        </pc:sldMkLst>
        <pc:spChg chg="mod">
          <ac:chgData name="정하영" userId="bb4921f7-1ece-4bc8-9ad4-ab6b0c02381d" providerId="ADAL" clId="{46538A45-6829-4786-A589-37F1A5AA2A47}" dt="2023-06-15T22:07:01.034" v="4713" actId="1076"/>
          <ac:spMkLst>
            <pc:docMk/>
            <pc:sldMk cId="147345843" sldId="306"/>
            <ac:spMk id="9" creationId="{21791AD1-E990-1D00-BB13-2795C4F7588C}"/>
          </ac:spMkLst>
        </pc:spChg>
      </pc:sldChg>
      <pc:sldChg chg="modSp mod">
        <pc:chgData name="정하영" userId="bb4921f7-1ece-4bc8-9ad4-ab6b0c02381d" providerId="ADAL" clId="{46538A45-6829-4786-A589-37F1A5AA2A47}" dt="2023-06-16T02:32:00.397" v="4887" actId="20577"/>
        <pc:sldMkLst>
          <pc:docMk/>
          <pc:sldMk cId="4032863100" sldId="309"/>
        </pc:sldMkLst>
        <pc:graphicFrameChg chg="mod modGraphic">
          <ac:chgData name="정하영" userId="bb4921f7-1ece-4bc8-9ad4-ab6b0c02381d" providerId="ADAL" clId="{46538A45-6829-4786-A589-37F1A5AA2A47}" dt="2023-06-16T02:32:00.397" v="4887" actId="20577"/>
          <ac:graphicFrameMkLst>
            <pc:docMk/>
            <pc:sldMk cId="4032863100" sldId="309"/>
            <ac:graphicFrameMk id="6" creationId="{D8C9112E-8F17-BE2A-E5A9-2DA95C18E130}"/>
          </ac:graphicFrameMkLst>
        </pc:graphicFrameChg>
      </pc:sldChg>
      <pc:sldChg chg="modSp mod">
        <pc:chgData name="정하영" userId="bb4921f7-1ece-4bc8-9ad4-ab6b0c02381d" providerId="ADAL" clId="{46538A45-6829-4786-A589-37F1A5AA2A47}" dt="2023-06-21T15:22:44.214" v="6396" actId="20577"/>
        <pc:sldMkLst>
          <pc:docMk/>
          <pc:sldMk cId="4033622632" sldId="316"/>
        </pc:sldMkLst>
        <pc:graphicFrameChg chg="modGraphic">
          <ac:chgData name="정하영" userId="bb4921f7-1ece-4bc8-9ad4-ab6b0c02381d" providerId="ADAL" clId="{46538A45-6829-4786-A589-37F1A5AA2A47}" dt="2023-06-21T15:22:44.214" v="6396" actId="20577"/>
          <ac:graphicFrameMkLst>
            <pc:docMk/>
            <pc:sldMk cId="4033622632" sldId="316"/>
            <ac:graphicFrameMk id="3" creationId="{B09E59E2-976D-E51C-8060-D204447F5BC2}"/>
          </ac:graphicFrameMkLst>
        </pc:graphicFrameChg>
      </pc:sldChg>
      <pc:sldChg chg="addSp delSp modSp del mod">
        <pc:chgData name="정하영" userId="bb4921f7-1ece-4bc8-9ad4-ab6b0c02381d" providerId="ADAL" clId="{46538A45-6829-4786-A589-37F1A5AA2A47}" dt="2023-06-21T15:09:43.359" v="5885" actId="47"/>
        <pc:sldMkLst>
          <pc:docMk/>
          <pc:sldMk cId="2577753668" sldId="329"/>
        </pc:sldMkLst>
        <pc:spChg chg="mod">
          <ac:chgData name="정하영" userId="bb4921f7-1ece-4bc8-9ad4-ab6b0c02381d" providerId="ADAL" clId="{46538A45-6829-4786-A589-37F1A5AA2A47}" dt="2023-06-21T15:03:19.171" v="5630" actId="1035"/>
          <ac:spMkLst>
            <pc:docMk/>
            <pc:sldMk cId="2577753668" sldId="329"/>
            <ac:spMk id="5" creationId="{72AC08F5-7332-098F-688F-8F2AFBFE3941}"/>
          </ac:spMkLst>
        </pc:spChg>
        <pc:spChg chg="mod">
          <ac:chgData name="정하영" userId="bb4921f7-1ece-4bc8-9ad4-ab6b0c02381d" providerId="ADAL" clId="{46538A45-6829-4786-A589-37F1A5AA2A47}" dt="2023-06-21T15:03:19.171" v="5630" actId="1035"/>
          <ac:spMkLst>
            <pc:docMk/>
            <pc:sldMk cId="2577753668" sldId="329"/>
            <ac:spMk id="8" creationId="{483036F4-9E98-E2CA-A18B-7CD83A584418}"/>
          </ac:spMkLst>
        </pc:spChg>
        <pc:spChg chg="mod">
          <ac:chgData name="정하영" userId="bb4921f7-1ece-4bc8-9ad4-ab6b0c02381d" providerId="ADAL" clId="{46538A45-6829-4786-A589-37F1A5AA2A47}" dt="2023-06-21T15:03:19.171" v="5630" actId="1035"/>
          <ac:spMkLst>
            <pc:docMk/>
            <pc:sldMk cId="2577753668" sldId="329"/>
            <ac:spMk id="10" creationId="{DF58EA37-2C94-8653-5BDB-DB6FC0518357}"/>
          </ac:spMkLst>
        </pc:spChg>
        <pc:spChg chg="mod">
          <ac:chgData name="정하영" userId="bb4921f7-1ece-4bc8-9ad4-ab6b0c02381d" providerId="ADAL" clId="{46538A45-6829-4786-A589-37F1A5AA2A47}" dt="2023-06-21T15:03:19.171" v="5630" actId="1035"/>
          <ac:spMkLst>
            <pc:docMk/>
            <pc:sldMk cId="2577753668" sldId="329"/>
            <ac:spMk id="14" creationId="{12DE660F-FDB1-50D7-584A-85F4D6403D0C}"/>
          </ac:spMkLst>
        </pc:spChg>
        <pc:spChg chg="del mod">
          <ac:chgData name="정하영" userId="bb4921f7-1ece-4bc8-9ad4-ab6b0c02381d" providerId="ADAL" clId="{46538A45-6829-4786-A589-37F1A5AA2A47}" dt="2023-06-21T15:03:41.961" v="5635" actId="478"/>
          <ac:spMkLst>
            <pc:docMk/>
            <pc:sldMk cId="2577753668" sldId="329"/>
            <ac:spMk id="15" creationId="{6F6B1302-D410-34B4-CD74-0ECEDBED3B74}"/>
          </ac:spMkLst>
        </pc:spChg>
        <pc:spChg chg="del mod">
          <ac:chgData name="정하영" userId="bb4921f7-1ece-4bc8-9ad4-ab6b0c02381d" providerId="ADAL" clId="{46538A45-6829-4786-A589-37F1A5AA2A47}" dt="2023-06-21T15:03:46.612" v="5639" actId="478"/>
          <ac:spMkLst>
            <pc:docMk/>
            <pc:sldMk cId="2577753668" sldId="329"/>
            <ac:spMk id="16" creationId="{549D14BB-9F09-169B-BEED-6311884FDB7E}"/>
          </ac:spMkLst>
        </pc:spChg>
        <pc:spChg chg="del">
          <ac:chgData name="정하영" userId="bb4921f7-1ece-4bc8-9ad4-ab6b0c02381d" providerId="ADAL" clId="{46538A45-6829-4786-A589-37F1A5AA2A47}" dt="2023-06-21T15:03:44.132" v="5637" actId="478"/>
          <ac:spMkLst>
            <pc:docMk/>
            <pc:sldMk cId="2577753668" sldId="329"/>
            <ac:spMk id="17" creationId="{A2983532-19C7-AD1A-4E73-47A6ACCF34D8}"/>
          </ac:spMkLst>
        </pc:spChg>
        <pc:spChg chg="del mod">
          <ac:chgData name="정하영" userId="bb4921f7-1ece-4bc8-9ad4-ab6b0c02381d" providerId="ADAL" clId="{46538A45-6829-4786-A589-37F1A5AA2A47}" dt="2023-06-21T15:02:55.160" v="5608" actId="478"/>
          <ac:spMkLst>
            <pc:docMk/>
            <pc:sldMk cId="2577753668" sldId="329"/>
            <ac:spMk id="27" creationId="{1CB7F56E-77DE-C54A-ABC0-F5B3F67B8D20}"/>
          </ac:spMkLst>
        </pc:spChg>
        <pc:spChg chg="mod">
          <ac:chgData name="정하영" userId="bb4921f7-1ece-4bc8-9ad4-ab6b0c02381d" providerId="ADAL" clId="{46538A45-6829-4786-A589-37F1A5AA2A47}" dt="2023-06-19T00:30:08.820" v="4981" actId="14100"/>
          <ac:spMkLst>
            <pc:docMk/>
            <pc:sldMk cId="2577753668" sldId="329"/>
            <ac:spMk id="29" creationId="{D13D9273-362E-F447-9C2B-886C9521F72B}"/>
          </ac:spMkLst>
        </pc:spChg>
        <pc:spChg chg="del mod">
          <ac:chgData name="정하영" userId="bb4921f7-1ece-4bc8-9ad4-ab6b0c02381d" providerId="ADAL" clId="{46538A45-6829-4786-A589-37F1A5AA2A47}" dt="2023-06-21T15:03:49.248" v="5641" actId="478"/>
          <ac:spMkLst>
            <pc:docMk/>
            <pc:sldMk cId="2577753668" sldId="329"/>
            <ac:spMk id="31" creationId="{F80B5F7F-08CB-9446-A9B7-CEFA384452F7}"/>
          </ac:spMkLst>
        </pc:spChg>
        <pc:spChg chg="del mod">
          <ac:chgData name="정하영" userId="bb4921f7-1ece-4bc8-9ad4-ab6b0c02381d" providerId="ADAL" clId="{46538A45-6829-4786-A589-37F1A5AA2A47}" dt="2023-06-19T00:30:13.986" v="4982" actId="478"/>
          <ac:spMkLst>
            <pc:docMk/>
            <pc:sldMk cId="2577753668" sldId="329"/>
            <ac:spMk id="32" creationId="{E0B79ACE-64F1-7042-865C-FE18C831A8BC}"/>
          </ac:spMkLst>
        </pc:spChg>
        <pc:spChg chg="mod">
          <ac:chgData name="정하영" userId="bb4921f7-1ece-4bc8-9ad4-ab6b0c02381d" providerId="ADAL" clId="{46538A45-6829-4786-A589-37F1A5AA2A47}" dt="2023-06-21T15:03:49.973" v="5642" actId="1076"/>
          <ac:spMkLst>
            <pc:docMk/>
            <pc:sldMk cId="2577753668" sldId="329"/>
            <ac:spMk id="33" creationId="{5B599F81-6803-8F48-801C-8E56818D0810}"/>
          </ac:spMkLst>
        </pc:spChg>
        <pc:spChg chg="del mod">
          <ac:chgData name="정하영" userId="bb4921f7-1ece-4bc8-9ad4-ab6b0c02381d" providerId="ADAL" clId="{46538A45-6829-4786-A589-37F1A5AA2A47}" dt="2023-06-21T15:03:45.178" v="5638" actId="478"/>
          <ac:spMkLst>
            <pc:docMk/>
            <pc:sldMk cId="2577753668" sldId="329"/>
            <ac:spMk id="39" creationId="{62CCC1E5-6724-1147-BCF8-C61BF14B5810}"/>
          </ac:spMkLst>
        </pc:spChg>
        <pc:spChg chg="del mod">
          <ac:chgData name="정하영" userId="bb4921f7-1ece-4bc8-9ad4-ab6b0c02381d" providerId="ADAL" clId="{46538A45-6829-4786-A589-37F1A5AA2A47}" dt="2023-06-19T00:30:14.817" v="4984" actId="478"/>
          <ac:spMkLst>
            <pc:docMk/>
            <pc:sldMk cId="2577753668" sldId="329"/>
            <ac:spMk id="50" creationId="{FD683DBB-F6D5-9446-974F-3268D1CD5331}"/>
          </ac:spMkLst>
        </pc:spChg>
        <pc:spChg chg="del mod">
          <ac:chgData name="정하영" userId="bb4921f7-1ece-4bc8-9ad4-ab6b0c02381d" providerId="ADAL" clId="{46538A45-6829-4786-A589-37F1A5AA2A47}" dt="2023-06-21T15:03:42.601" v="5636" actId="478"/>
          <ac:spMkLst>
            <pc:docMk/>
            <pc:sldMk cId="2577753668" sldId="329"/>
            <ac:spMk id="51" creationId="{24B819F9-D78D-7249-8A1F-878D7D6F26B6}"/>
          </ac:spMkLst>
        </pc:spChg>
        <pc:spChg chg="del mod">
          <ac:chgData name="정하영" userId="bb4921f7-1ece-4bc8-9ad4-ab6b0c02381d" providerId="ADAL" clId="{46538A45-6829-4786-A589-37F1A5AA2A47}" dt="2023-06-19T00:30:15.644" v="4985" actId="478"/>
          <ac:spMkLst>
            <pc:docMk/>
            <pc:sldMk cId="2577753668" sldId="329"/>
            <ac:spMk id="53" creationId="{60071058-4178-454A-A00E-4CD94B87D4E0}"/>
          </ac:spMkLst>
        </pc:spChg>
        <pc:spChg chg="mod">
          <ac:chgData name="정하영" userId="bb4921f7-1ece-4bc8-9ad4-ab6b0c02381d" providerId="ADAL" clId="{46538A45-6829-4786-A589-37F1A5AA2A47}" dt="2023-06-19T00:30:08.820" v="4981" actId="14100"/>
          <ac:spMkLst>
            <pc:docMk/>
            <pc:sldMk cId="2577753668" sldId="329"/>
            <ac:spMk id="54" creationId="{A2308E93-FB7A-9248-9F09-D52182B47E94}"/>
          </ac:spMkLst>
        </pc:spChg>
        <pc:spChg chg="mod">
          <ac:chgData name="정하영" userId="bb4921f7-1ece-4bc8-9ad4-ab6b0c02381d" providerId="ADAL" clId="{46538A45-6829-4786-A589-37F1A5AA2A47}" dt="2023-06-19T00:30:08.820" v="4981" actId="14100"/>
          <ac:spMkLst>
            <pc:docMk/>
            <pc:sldMk cId="2577753668" sldId="329"/>
            <ac:spMk id="61" creationId="{607947A9-B2DD-1244-8DE9-FCF95E997FA7}"/>
          </ac:spMkLst>
        </pc:spChg>
        <pc:spChg chg="mod">
          <ac:chgData name="정하영" userId="bb4921f7-1ece-4bc8-9ad4-ab6b0c02381d" providerId="ADAL" clId="{46538A45-6829-4786-A589-37F1A5AA2A47}" dt="2023-06-19T00:30:08.820" v="4981" actId="14100"/>
          <ac:spMkLst>
            <pc:docMk/>
            <pc:sldMk cId="2577753668" sldId="329"/>
            <ac:spMk id="63" creationId="{0180717A-AFBE-DF4C-8FD0-204EDCC7AB58}"/>
          </ac:spMkLst>
        </pc:spChg>
        <pc:picChg chg="add del mod">
          <ac:chgData name="정하영" userId="bb4921f7-1ece-4bc8-9ad4-ab6b0c02381d" providerId="ADAL" clId="{46538A45-6829-4786-A589-37F1A5AA2A47}" dt="2023-06-21T15:03:12.789" v="5611" actId="478"/>
          <ac:picMkLst>
            <pc:docMk/>
            <pc:sldMk cId="2577753668" sldId="329"/>
            <ac:picMk id="2" creationId="{2A566E45-823C-BF81-F97E-B93BF0BC6B8B}"/>
          </ac:picMkLst>
        </pc:picChg>
        <pc:picChg chg="add del mod">
          <ac:chgData name="정하영" userId="bb4921f7-1ece-4bc8-9ad4-ab6b0c02381d" providerId="ADAL" clId="{46538A45-6829-4786-A589-37F1A5AA2A47}" dt="2023-06-21T15:03:12.789" v="5611" actId="478"/>
          <ac:picMkLst>
            <pc:docMk/>
            <pc:sldMk cId="2577753668" sldId="329"/>
            <ac:picMk id="4" creationId="{B3384DB8-6674-16BC-DF4C-E99C8DAA0535}"/>
          </ac:picMkLst>
        </pc:picChg>
        <pc:picChg chg="del mod">
          <ac:chgData name="정하영" userId="bb4921f7-1ece-4bc8-9ad4-ab6b0c02381d" providerId="ADAL" clId="{46538A45-6829-4786-A589-37F1A5AA2A47}" dt="2023-06-21T15:03:12.789" v="5611" actId="478"/>
          <ac:picMkLst>
            <pc:docMk/>
            <pc:sldMk cId="2577753668" sldId="329"/>
            <ac:picMk id="7" creationId="{AD0CE28D-7DD4-5946-A1E0-9DB70C9146B9}"/>
          </ac:picMkLst>
        </pc:picChg>
        <pc:picChg chg="del mod">
          <ac:chgData name="정하영" userId="bb4921f7-1ece-4bc8-9ad4-ab6b0c02381d" providerId="ADAL" clId="{46538A45-6829-4786-A589-37F1A5AA2A47}" dt="2023-06-21T15:03:22.362" v="5632" actId="478"/>
          <ac:picMkLst>
            <pc:docMk/>
            <pc:sldMk cId="2577753668" sldId="329"/>
            <ac:picMk id="9" creationId="{DC6858E0-359B-B53E-CE39-6FABEF10566C}"/>
          </ac:picMkLst>
        </pc:picChg>
        <pc:picChg chg="del mod">
          <ac:chgData name="정하영" userId="bb4921f7-1ece-4bc8-9ad4-ab6b0c02381d" providerId="ADAL" clId="{46538A45-6829-4786-A589-37F1A5AA2A47}" dt="2023-06-21T15:03:21.659" v="5631" actId="478"/>
          <ac:picMkLst>
            <pc:docMk/>
            <pc:sldMk cId="2577753668" sldId="329"/>
            <ac:picMk id="13" creationId="{16371CA4-4A12-0DA9-9626-DBAD2973D458}"/>
          </ac:picMkLst>
        </pc:picChg>
        <pc:picChg chg="del mod">
          <ac:chgData name="정하영" userId="bb4921f7-1ece-4bc8-9ad4-ab6b0c02381d" providerId="ADAL" clId="{46538A45-6829-4786-A589-37F1A5AA2A47}" dt="2023-06-21T15:03:12.789" v="5611" actId="478"/>
          <ac:picMkLst>
            <pc:docMk/>
            <pc:sldMk cId="2577753668" sldId="329"/>
            <ac:picMk id="71" creationId="{D9AC880B-0C98-E748-AE2C-7C5EB7F791B2}"/>
          </ac:picMkLst>
        </pc:picChg>
      </pc:sldChg>
      <pc:sldChg chg="addSp delSp modSp mod">
        <pc:chgData name="정하영" userId="bb4921f7-1ece-4bc8-9ad4-ab6b0c02381d" providerId="ADAL" clId="{46538A45-6829-4786-A589-37F1A5AA2A47}" dt="2023-06-19T00:28:43.961" v="4971" actId="22"/>
        <pc:sldMkLst>
          <pc:docMk/>
          <pc:sldMk cId="4062460865" sldId="345"/>
        </pc:sldMkLst>
        <pc:picChg chg="add">
          <ac:chgData name="정하영" userId="bb4921f7-1ece-4bc8-9ad4-ab6b0c02381d" providerId="ADAL" clId="{46538A45-6829-4786-A589-37F1A5AA2A47}" dt="2023-06-19T00:28:43.961" v="4971" actId="22"/>
          <ac:picMkLst>
            <pc:docMk/>
            <pc:sldMk cId="4062460865" sldId="345"/>
            <ac:picMk id="3" creationId="{CFA4EECD-D0DD-A8A1-E903-F8200A2E19D1}"/>
          </ac:picMkLst>
        </pc:picChg>
        <pc:picChg chg="del mod">
          <ac:chgData name="정하영" userId="bb4921f7-1ece-4bc8-9ad4-ab6b0c02381d" providerId="ADAL" clId="{46538A45-6829-4786-A589-37F1A5AA2A47}" dt="2023-06-19T00:25:08.780" v="4964" actId="478"/>
          <ac:picMkLst>
            <pc:docMk/>
            <pc:sldMk cId="4062460865" sldId="345"/>
            <ac:picMk id="5" creationId="{AB1BDA72-6F98-8BD8-59E2-D56C0BEDABAC}"/>
          </ac:picMkLst>
        </pc:picChg>
      </pc:sldChg>
      <pc:sldChg chg="addSp delSp modSp mod">
        <pc:chgData name="정하영" userId="bb4921f7-1ece-4bc8-9ad4-ab6b0c02381d" providerId="ADAL" clId="{46538A45-6829-4786-A589-37F1A5AA2A47}" dt="2023-06-19T00:29:16.490" v="4975" actId="732"/>
        <pc:sldMkLst>
          <pc:docMk/>
          <pc:sldMk cId="1384015035" sldId="346"/>
        </pc:sldMkLst>
        <pc:picChg chg="add mod modCrop">
          <ac:chgData name="정하영" userId="bb4921f7-1ece-4bc8-9ad4-ab6b0c02381d" providerId="ADAL" clId="{46538A45-6829-4786-A589-37F1A5AA2A47}" dt="2023-06-19T00:29:16.490" v="4975" actId="732"/>
          <ac:picMkLst>
            <pc:docMk/>
            <pc:sldMk cId="1384015035" sldId="346"/>
            <ac:picMk id="3" creationId="{E7B02FE7-A7A9-F07F-3DAE-D970401CD60B}"/>
          </ac:picMkLst>
        </pc:picChg>
        <pc:picChg chg="del">
          <ac:chgData name="정하영" userId="bb4921f7-1ece-4bc8-9ad4-ab6b0c02381d" providerId="ADAL" clId="{46538A45-6829-4786-A589-37F1A5AA2A47}" dt="2023-06-19T00:26:25.410" v="4968" actId="478"/>
          <ac:picMkLst>
            <pc:docMk/>
            <pc:sldMk cId="1384015035" sldId="346"/>
            <ac:picMk id="4" creationId="{E600C3F9-E954-FF91-3CAB-7F75550BD58C}"/>
          </ac:picMkLst>
        </pc:picChg>
      </pc:sldChg>
      <pc:sldChg chg="del">
        <pc:chgData name="정하영" userId="bb4921f7-1ece-4bc8-9ad4-ab6b0c02381d" providerId="ADAL" clId="{46538A45-6829-4786-A589-37F1A5AA2A47}" dt="2023-06-16T01:55:01.336" v="4822" actId="47"/>
        <pc:sldMkLst>
          <pc:docMk/>
          <pc:sldMk cId="1368150489" sldId="347"/>
        </pc:sldMkLst>
      </pc:sldChg>
      <pc:sldChg chg="addSp delSp modSp mod">
        <pc:chgData name="정하영" userId="bb4921f7-1ece-4bc8-9ad4-ab6b0c02381d" providerId="ADAL" clId="{46538A45-6829-4786-A589-37F1A5AA2A47}" dt="2023-06-16T01:12:48.650" v="4821" actId="1037"/>
        <pc:sldMkLst>
          <pc:docMk/>
          <pc:sldMk cId="4181887118" sldId="349"/>
        </pc:sldMkLst>
        <pc:spChg chg="add del mod">
          <ac:chgData name="정하영" userId="bb4921f7-1ece-4bc8-9ad4-ab6b0c02381d" providerId="ADAL" clId="{46538A45-6829-4786-A589-37F1A5AA2A47}" dt="2023-06-15T22:07:21.863" v="4802" actId="478"/>
          <ac:spMkLst>
            <pc:docMk/>
            <pc:sldMk cId="4181887118" sldId="349"/>
            <ac:spMk id="2" creationId="{6D8CC1B6-FA5D-2587-6F5B-909A03F5CB57}"/>
          </ac:spMkLst>
        </pc:spChg>
        <pc:spChg chg="add mod">
          <ac:chgData name="정하영" userId="bb4921f7-1ece-4bc8-9ad4-ab6b0c02381d" providerId="ADAL" clId="{46538A45-6829-4786-A589-37F1A5AA2A47}" dt="2023-06-16T01:12:48.650" v="4821" actId="1037"/>
          <ac:spMkLst>
            <pc:docMk/>
            <pc:sldMk cId="4181887118" sldId="349"/>
            <ac:spMk id="7" creationId="{3AA6B25D-5B8C-6659-04FD-983DC4051C19}"/>
          </ac:spMkLst>
        </pc:spChg>
      </pc:sldChg>
      <pc:sldChg chg="addSp modSp add del modAnim">
        <pc:chgData name="정하영" userId="bb4921f7-1ece-4bc8-9ad4-ab6b0c02381d" providerId="ADAL" clId="{46538A45-6829-4786-A589-37F1A5AA2A47}" dt="2023-06-16T06:30:14.197" v="4919" actId="47"/>
        <pc:sldMkLst>
          <pc:docMk/>
          <pc:sldMk cId="3603597814" sldId="388"/>
        </pc:sldMkLst>
        <pc:picChg chg="add mod">
          <ac:chgData name="정하영" userId="bb4921f7-1ece-4bc8-9ad4-ab6b0c02381d" providerId="ADAL" clId="{46538A45-6829-4786-A589-37F1A5AA2A47}" dt="2023-06-16T03:18:02.687" v="4918"/>
          <ac:picMkLst>
            <pc:docMk/>
            <pc:sldMk cId="3603597814" sldId="388"/>
            <ac:picMk id="2" creationId="{4AE287C2-50DC-B423-8D50-F97BA62D4A42}"/>
          </ac:picMkLst>
        </pc:picChg>
      </pc:sldChg>
      <pc:sldChg chg="addSp delSp add mod">
        <pc:chgData name="정하영" userId="bb4921f7-1ece-4bc8-9ad4-ab6b0c02381d" providerId="ADAL" clId="{46538A45-6829-4786-A589-37F1A5AA2A47}" dt="2023-06-19T00:28:19.026" v="4970" actId="22"/>
        <pc:sldMkLst>
          <pc:docMk/>
          <pc:sldMk cId="2385137580" sldId="405"/>
        </pc:sldMkLst>
        <pc:picChg chg="add del">
          <ac:chgData name="정하영" userId="bb4921f7-1ece-4bc8-9ad4-ab6b0c02381d" providerId="ADAL" clId="{46538A45-6829-4786-A589-37F1A5AA2A47}" dt="2023-06-19T00:26:22.435" v="4967" actId="478"/>
          <ac:picMkLst>
            <pc:docMk/>
            <pc:sldMk cId="2385137580" sldId="405"/>
            <ac:picMk id="3" creationId="{BEC284B6-9AEE-1FA6-06D0-1D3EC9ABB5FF}"/>
          </ac:picMkLst>
        </pc:picChg>
        <pc:picChg chg="del">
          <ac:chgData name="정하영" userId="bb4921f7-1ece-4bc8-9ad4-ab6b0c02381d" providerId="ADAL" clId="{46538A45-6829-4786-A589-37F1A5AA2A47}" dt="2023-06-19T00:25:12.517" v="4965" actId="478"/>
          <ac:picMkLst>
            <pc:docMk/>
            <pc:sldMk cId="2385137580" sldId="405"/>
            <ac:picMk id="4" creationId="{E600C3F9-E954-FF91-3CAB-7F75550BD58C}"/>
          </ac:picMkLst>
        </pc:picChg>
        <pc:picChg chg="add">
          <ac:chgData name="정하영" userId="bb4921f7-1ece-4bc8-9ad4-ab6b0c02381d" providerId="ADAL" clId="{46538A45-6829-4786-A589-37F1A5AA2A47}" dt="2023-06-19T00:28:19.026" v="4970" actId="22"/>
          <ac:picMkLst>
            <pc:docMk/>
            <pc:sldMk cId="2385137580" sldId="405"/>
            <ac:picMk id="6" creationId="{4D580970-DDE2-14C4-0BA6-D8F06DCB5937}"/>
          </ac:picMkLst>
        </pc:picChg>
      </pc:sldChg>
      <pc:sldChg chg="addSp delSp add mod">
        <pc:chgData name="정하영" userId="bb4921f7-1ece-4bc8-9ad4-ab6b0c02381d" providerId="ADAL" clId="{46538A45-6829-4786-A589-37F1A5AA2A47}" dt="2023-06-19T00:29:01.875" v="4974" actId="22"/>
        <pc:sldMkLst>
          <pc:docMk/>
          <pc:sldMk cId="1903292722" sldId="406"/>
        </pc:sldMkLst>
        <pc:picChg chg="del">
          <ac:chgData name="정하영" userId="bb4921f7-1ece-4bc8-9ad4-ab6b0c02381d" providerId="ADAL" clId="{46538A45-6829-4786-A589-37F1A5AA2A47}" dt="2023-06-19T00:28:48.230" v="4973" actId="478"/>
          <ac:picMkLst>
            <pc:docMk/>
            <pc:sldMk cId="1903292722" sldId="406"/>
            <ac:picMk id="3" creationId="{CFA4EECD-D0DD-A8A1-E903-F8200A2E19D1}"/>
          </ac:picMkLst>
        </pc:picChg>
        <pc:picChg chg="add">
          <ac:chgData name="정하영" userId="bb4921f7-1ece-4bc8-9ad4-ab6b0c02381d" providerId="ADAL" clId="{46538A45-6829-4786-A589-37F1A5AA2A47}" dt="2023-06-19T00:29:01.875" v="4974" actId="22"/>
          <ac:picMkLst>
            <pc:docMk/>
            <pc:sldMk cId="1903292722" sldId="406"/>
            <ac:picMk id="4" creationId="{5223FC9E-9820-5746-E0E4-6E5F5FBF1FE9}"/>
          </ac:picMkLst>
        </pc:picChg>
      </pc:sldChg>
      <pc:sldChg chg="addSp delSp modSp add mod">
        <pc:chgData name="정하영" userId="bb4921f7-1ece-4bc8-9ad4-ab6b0c02381d" providerId="ADAL" clId="{46538A45-6829-4786-A589-37F1A5AA2A47}" dt="2023-06-21T15:20:57.811" v="6370" actId="403"/>
        <pc:sldMkLst>
          <pc:docMk/>
          <pc:sldMk cId="1511715174" sldId="407"/>
        </pc:sldMkLst>
        <pc:spChg chg="add del mod">
          <ac:chgData name="정하영" userId="bb4921f7-1ece-4bc8-9ad4-ab6b0c02381d" providerId="ADAL" clId="{46538A45-6829-4786-A589-37F1A5AA2A47}" dt="2023-06-21T15:09:54.067" v="5888" actId="478"/>
          <ac:spMkLst>
            <pc:docMk/>
            <pc:sldMk cId="1511715174" sldId="407"/>
            <ac:spMk id="2" creationId="{4A11CBED-9CDC-F527-C13E-1A5F72472115}"/>
          </ac:spMkLst>
        </pc:spChg>
        <pc:spChg chg="mod">
          <ac:chgData name="정하영" userId="bb4921f7-1ece-4bc8-9ad4-ab6b0c02381d" providerId="ADAL" clId="{46538A45-6829-4786-A589-37F1A5AA2A47}" dt="2023-06-21T15:14:55.547" v="5941" actId="2711"/>
          <ac:spMkLst>
            <pc:docMk/>
            <pc:sldMk cId="1511715174" sldId="407"/>
            <ac:spMk id="3" creationId="{42B2846F-632D-4AFB-6A2E-ADB573827469}"/>
          </ac:spMkLst>
        </pc:spChg>
        <pc:spChg chg="add del mod">
          <ac:chgData name="정하영" userId="bb4921f7-1ece-4bc8-9ad4-ab6b0c02381d" providerId="ADAL" clId="{46538A45-6829-4786-A589-37F1A5AA2A47}" dt="2023-06-19T00:32:19.231" v="5021" actId="478"/>
          <ac:spMkLst>
            <pc:docMk/>
            <pc:sldMk cId="1511715174" sldId="407"/>
            <ac:spMk id="4" creationId="{49F1322B-4260-FB65-A130-1D108C135D2A}"/>
          </ac:spMkLst>
        </pc:spChg>
        <pc:spChg chg="del mod">
          <ac:chgData name="정하영" userId="bb4921f7-1ece-4bc8-9ad4-ab6b0c02381d" providerId="ADAL" clId="{46538A45-6829-4786-A589-37F1A5AA2A47}" dt="2023-06-19T00:32:06.743" v="5018" actId="478"/>
          <ac:spMkLst>
            <pc:docMk/>
            <pc:sldMk cId="1511715174" sldId="407"/>
            <ac:spMk id="5" creationId="{72AC08F5-7332-098F-688F-8F2AFBFE3941}"/>
          </ac:spMkLst>
        </pc:spChg>
        <pc:spChg chg="mod">
          <ac:chgData name="정하영" userId="bb4921f7-1ece-4bc8-9ad4-ab6b0c02381d" providerId="ADAL" clId="{46538A45-6829-4786-A589-37F1A5AA2A47}" dt="2023-06-21T15:17:44.551" v="6238" actId="1076"/>
          <ac:spMkLst>
            <pc:docMk/>
            <pc:sldMk cId="1511715174" sldId="407"/>
            <ac:spMk id="6" creationId="{F7B7A1C3-A16D-A940-9656-BF3B163E34EC}"/>
          </ac:spMkLst>
        </pc:spChg>
        <pc:spChg chg="del">
          <ac:chgData name="정하영" userId="bb4921f7-1ece-4bc8-9ad4-ab6b0c02381d" providerId="ADAL" clId="{46538A45-6829-4786-A589-37F1A5AA2A47}" dt="2023-06-19T00:30:23.411" v="4987" actId="478"/>
          <ac:spMkLst>
            <pc:docMk/>
            <pc:sldMk cId="1511715174" sldId="407"/>
            <ac:spMk id="8" creationId="{483036F4-9E98-E2CA-A18B-7CD83A584418}"/>
          </ac:spMkLst>
        </pc:spChg>
        <pc:spChg chg="del">
          <ac:chgData name="정하영" userId="bb4921f7-1ece-4bc8-9ad4-ab6b0c02381d" providerId="ADAL" clId="{46538A45-6829-4786-A589-37F1A5AA2A47}" dt="2023-06-19T00:30:23.411" v="4987" actId="478"/>
          <ac:spMkLst>
            <pc:docMk/>
            <pc:sldMk cId="1511715174" sldId="407"/>
            <ac:spMk id="10" creationId="{DF58EA37-2C94-8653-5BDB-DB6FC0518357}"/>
          </ac:spMkLst>
        </pc:spChg>
        <pc:spChg chg="del">
          <ac:chgData name="정하영" userId="bb4921f7-1ece-4bc8-9ad4-ab6b0c02381d" providerId="ADAL" clId="{46538A45-6829-4786-A589-37F1A5AA2A47}" dt="2023-06-19T00:30:23.411" v="4987" actId="478"/>
          <ac:spMkLst>
            <pc:docMk/>
            <pc:sldMk cId="1511715174" sldId="407"/>
            <ac:spMk id="14" creationId="{12DE660F-FDB1-50D7-584A-85F4D6403D0C}"/>
          </ac:spMkLst>
        </pc:spChg>
        <pc:spChg chg="del">
          <ac:chgData name="정하영" userId="bb4921f7-1ece-4bc8-9ad4-ab6b0c02381d" providerId="ADAL" clId="{46538A45-6829-4786-A589-37F1A5AA2A47}" dt="2023-06-19T00:30:23.411" v="4987" actId="478"/>
          <ac:spMkLst>
            <pc:docMk/>
            <pc:sldMk cId="1511715174" sldId="407"/>
            <ac:spMk id="15" creationId="{6F6B1302-D410-34B4-CD74-0ECEDBED3B74}"/>
          </ac:spMkLst>
        </pc:spChg>
        <pc:spChg chg="del">
          <ac:chgData name="정하영" userId="bb4921f7-1ece-4bc8-9ad4-ab6b0c02381d" providerId="ADAL" clId="{46538A45-6829-4786-A589-37F1A5AA2A47}" dt="2023-06-19T00:30:23.411" v="4987" actId="478"/>
          <ac:spMkLst>
            <pc:docMk/>
            <pc:sldMk cId="1511715174" sldId="407"/>
            <ac:spMk id="16" creationId="{549D14BB-9F09-169B-BEED-6311884FDB7E}"/>
          </ac:spMkLst>
        </pc:spChg>
        <pc:spChg chg="del">
          <ac:chgData name="정하영" userId="bb4921f7-1ece-4bc8-9ad4-ab6b0c02381d" providerId="ADAL" clId="{46538A45-6829-4786-A589-37F1A5AA2A47}" dt="2023-06-19T00:30:26.728" v="4990" actId="478"/>
          <ac:spMkLst>
            <pc:docMk/>
            <pc:sldMk cId="1511715174" sldId="407"/>
            <ac:spMk id="17" creationId="{A2983532-19C7-AD1A-4E73-47A6ACCF34D8}"/>
          </ac:spMkLst>
        </pc:spChg>
        <pc:spChg chg="mod topLvl">
          <ac:chgData name="정하영" userId="bb4921f7-1ece-4bc8-9ad4-ab6b0c02381d" providerId="ADAL" clId="{46538A45-6829-4786-A589-37F1A5AA2A47}" dt="2023-06-21T15:20:42.616" v="6366"/>
          <ac:spMkLst>
            <pc:docMk/>
            <pc:sldMk cId="1511715174" sldId="407"/>
            <ac:spMk id="23" creationId="{ECFA2807-C234-0D67-7921-31FD317DB5E6}"/>
          </ac:spMkLst>
        </pc:spChg>
        <pc:spChg chg="mod topLvl">
          <ac:chgData name="정하영" userId="bb4921f7-1ece-4bc8-9ad4-ab6b0c02381d" providerId="ADAL" clId="{46538A45-6829-4786-A589-37F1A5AA2A47}" dt="2023-06-21T15:19:40.358" v="6318" actId="1036"/>
          <ac:spMkLst>
            <pc:docMk/>
            <pc:sldMk cId="1511715174" sldId="407"/>
            <ac:spMk id="24" creationId="{C2D0F2AA-8B96-1032-BD4F-5A71FBD6D173}"/>
          </ac:spMkLst>
        </pc:spChg>
        <pc:spChg chg="mod topLvl">
          <ac:chgData name="정하영" userId="bb4921f7-1ece-4bc8-9ad4-ab6b0c02381d" providerId="ADAL" clId="{46538A45-6829-4786-A589-37F1A5AA2A47}" dt="2023-06-21T15:19:40.358" v="6318" actId="1036"/>
          <ac:spMkLst>
            <pc:docMk/>
            <pc:sldMk cId="1511715174" sldId="407"/>
            <ac:spMk id="25" creationId="{3CDD30EF-04D7-1EFF-3464-5107F1ED8547}"/>
          </ac:spMkLst>
        </pc:spChg>
        <pc:spChg chg="mod topLvl">
          <ac:chgData name="정하영" userId="bb4921f7-1ece-4bc8-9ad4-ab6b0c02381d" providerId="ADAL" clId="{46538A45-6829-4786-A589-37F1A5AA2A47}" dt="2023-06-21T15:19:40.358" v="6318" actId="1036"/>
          <ac:spMkLst>
            <pc:docMk/>
            <pc:sldMk cId="1511715174" sldId="407"/>
            <ac:spMk id="26" creationId="{D95FC27D-F6A5-9FBB-9998-161915FC02AD}"/>
          </ac:spMkLst>
        </pc:spChg>
        <pc:spChg chg="del mod">
          <ac:chgData name="정하영" userId="bb4921f7-1ece-4bc8-9ad4-ab6b0c02381d" providerId="ADAL" clId="{46538A45-6829-4786-A589-37F1A5AA2A47}" dt="2023-06-19T00:31:15.226" v="5008" actId="478"/>
          <ac:spMkLst>
            <pc:docMk/>
            <pc:sldMk cId="1511715174" sldId="407"/>
            <ac:spMk id="27" creationId="{1CB7F56E-77DE-C54A-ABC0-F5B3F67B8D20}"/>
          </ac:spMkLst>
        </pc:spChg>
        <pc:spChg chg="mod topLvl">
          <ac:chgData name="정하영" userId="bb4921f7-1ece-4bc8-9ad4-ab6b0c02381d" providerId="ADAL" clId="{46538A45-6829-4786-A589-37F1A5AA2A47}" dt="2023-06-21T15:19:40.358" v="6318" actId="1036"/>
          <ac:spMkLst>
            <pc:docMk/>
            <pc:sldMk cId="1511715174" sldId="407"/>
            <ac:spMk id="28" creationId="{FC04113D-2395-5FE1-E75D-B022A5E07DF3}"/>
          </ac:spMkLst>
        </pc:spChg>
        <pc:spChg chg="del mod">
          <ac:chgData name="정하영" userId="bb4921f7-1ece-4bc8-9ad4-ab6b0c02381d" providerId="ADAL" clId="{46538A45-6829-4786-A589-37F1A5AA2A47}" dt="2023-06-19T00:31:03.137" v="5003" actId="478"/>
          <ac:spMkLst>
            <pc:docMk/>
            <pc:sldMk cId="1511715174" sldId="407"/>
            <ac:spMk id="29" creationId="{D13D9273-362E-F447-9C2B-886C9521F72B}"/>
          </ac:spMkLst>
        </pc:spChg>
        <pc:spChg chg="mod topLvl">
          <ac:chgData name="정하영" userId="bb4921f7-1ece-4bc8-9ad4-ab6b0c02381d" providerId="ADAL" clId="{46538A45-6829-4786-A589-37F1A5AA2A47}" dt="2023-06-21T15:19:40.358" v="6318" actId="1036"/>
          <ac:spMkLst>
            <pc:docMk/>
            <pc:sldMk cId="1511715174" sldId="407"/>
            <ac:spMk id="30" creationId="{AB2666D5-CF92-C70B-FFAB-F874558E35C0}"/>
          </ac:spMkLst>
        </pc:spChg>
        <pc:spChg chg="del mod">
          <ac:chgData name="정하영" userId="bb4921f7-1ece-4bc8-9ad4-ab6b0c02381d" providerId="ADAL" clId="{46538A45-6829-4786-A589-37F1A5AA2A47}" dt="2023-06-19T00:31:02.539" v="5002" actId="478"/>
          <ac:spMkLst>
            <pc:docMk/>
            <pc:sldMk cId="1511715174" sldId="407"/>
            <ac:spMk id="31" creationId="{F80B5F7F-08CB-9446-A9B7-CEFA384452F7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32" creationId="{E2727928-0A3E-A6E4-6271-66223B17A7F0}"/>
          </ac:spMkLst>
        </pc:spChg>
        <pc:spChg chg="del mod">
          <ac:chgData name="정하영" userId="bb4921f7-1ece-4bc8-9ad4-ab6b0c02381d" providerId="ADAL" clId="{46538A45-6829-4786-A589-37F1A5AA2A47}" dt="2023-06-19T00:31:03.659" v="5005" actId="478"/>
          <ac:spMkLst>
            <pc:docMk/>
            <pc:sldMk cId="1511715174" sldId="407"/>
            <ac:spMk id="33" creationId="{5B599F81-6803-8F48-801C-8E56818D0810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34" creationId="{703D14A1-11D8-2799-86FD-2A6FF34EFB34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35" creationId="{319E9ECD-C99A-DD07-9677-F9549BF7049C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36" creationId="{00B0F702-C42F-C24F-640F-704A1419AAA8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37" creationId="{FB927427-F2BF-4654-B6A3-6C5DA4607032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38" creationId="{CBF7F922-F0B5-8151-3C50-C0DBBA9A7915}"/>
          </ac:spMkLst>
        </pc:spChg>
        <pc:spChg chg="del">
          <ac:chgData name="정하영" userId="bb4921f7-1ece-4bc8-9ad4-ab6b0c02381d" providerId="ADAL" clId="{46538A45-6829-4786-A589-37F1A5AA2A47}" dt="2023-06-19T00:30:42.814" v="4995" actId="478"/>
          <ac:spMkLst>
            <pc:docMk/>
            <pc:sldMk cId="1511715174" sldId="407"/>
            <ac:spMk id="39" creationId="{62CCC1E5-6724-1147-BCF8-C61BF14B5810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40" creationId="{C5CACDEC-4EEC-EDED-C454-7BE3FCB4202D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41" creationId="{01CE7EEE-AAEA-75A8-0036-208BC35F661B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42" creationId="{388045D2-EB7E-40A9-58F8-A80D3A61C568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43" creationId="{201F5CFE-7CF6-B1F3-A767-6F91A5F9D8F8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44" creationId="{80C4AE4F-6241-A81A-A959-8E2874BBEE98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45" creationId="{8BA5A253-B522-2D00-6550-67FAD9249E01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46" creationId="{C3B27924-F7AC-06D1-1B64-7FF73C8A8A6E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47" creationId="{0BBB6DC7-DF29-AE3C-9D41-CAE99A060B9F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48" creationId="{90397986-E7FD-DBC5-7A40-0DE81A5BEE67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49" creationId="{D3074B2A-2D5C-AFED-6992-12A87C4C05A3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50" creationId="{DC833442-94DD-DD21-F590-D958A907558A}"/>
          </ac:spMkLst>
        </pc:spChg>
        <pc:spChg chg="del">
          <ac:chgData name="정하영" userId="bb4921f7-1ece-4bc8-9ad4-ab6b0c02381d" providerId="ADAL" clId="{46538A45-6829-4786-A589-37F1A5AA2A47}" dt="2023-06-19T00:30:42.116" v="4994" actId="478"/>
          <ac:spMkLst>
            <pc:docMk/>
            <pc:sldMk cId="1511715174" sldId="407"/>
            <ac:spMk id="51" creationId="{24B819F9-D78D-7249-8A1F-878D7D6F26B6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52" creationId="{552F37A6-AF62-0E92-60E3-09EC33D7B2AB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53" creationId="{355523FD-9667-B0A1-9D3F-86E380CEECD7}"/>
          </ac:spMkLst>
        </pc:spChg>
        <pc:spChg chg="del mod">
          <ac:chgData name="정하영" userId="bb4921f7-1ece-4bc8-9ad4-ab6b0c02381d" providerId="ADAL" clId="{46538A45-6829-4786-A589-37F1A5AA2A47}" dt="2023-06-19T00:30:25.003" v="4989" actId="478"/>
          <ac:spMkLst>
            <pc:docMk/>
            <pc:sldMk cId="1511715174" sldId="407"/>
            <ac:spMk id="54" creationId="{A2308E93-FB7A-9248-9F09-D52182B47E94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55" creationId="{A621A4D2-E9BD-6FB2-B5A0-780218C0F10B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56" creationId="{D73AFCBB-2676-7445-9D3A-67B256171F77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57" creationId="{25EEEAA1-BD19-090F-6776-8386B0DEC11C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58" creationId="{0A9402A1-9BEB-6805-9692-7C84FB2671B5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59" creationId="{1A8544EB-3C59-4DB3-2281-C706F08962C9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60" creationId="{32B54714-9EE5-9A02-8004-977469C9FF37}"/>
          </ac:spMkLst>
        </pc:spChg>
        <pc:spChg chg="del">
          <ac:chgData name="정하영" userId="bb4921f7-1ece-4bc8-9ad4-ab6b0c02381d" providerId="ADAL" clId="{46538A45-6829-4786-A589-37F1A5AA2A47}" dt="2023-06-19T00:30:23.411" v="4987" actId="478"/>
          <ac:spMkLst>
            <pc:docMk/>
            <pc:sldMk cId="1511715174" sldId="407"/>
            <ac:spMk id="61" creationId="{607947A9-B2DD-1244-8DE9-FCF95E997FA7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62" creationId="{83356592-AB8A-C5DF-BE43-21D8D351E39F}"/>
          </ac:spMkLst>
        </pc:spChg>
        <pc:spChg chg="del">
          <ac:chgData name="정하영" userId="bb4921f7-1ece-4bc8-9ad4-ab6b0c02381d" providerId="ADAL" clId="{46538A45-6829-4786-A589-37F1A5AA2A47}" dt="2023-06-21T15:05:40.035" v="5658" actId="478"/>
          <ac:spMkLst>
            <pc:docMk/>
            <pc:sldMk cId="1511715174" sldId="407"/>
            <ac:spMk id="63" creationId="{0180717A-AFBE-DF4C-8FD0-204EDCC7AB58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64" creationId="{9B4C3BAA-988F-AC05-21EE-B3D912E388E8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65" creationId="{728B3FA1-A3C8-F9C9-FEDF-00C5FA85A98F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66" creationId="{D1286E48-8549-F269-C950-110921149254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67" creationId="{0C918264-DBAA-FAC0-6DA2-77C348B8759B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68" creationId="{F185193A-6285-252F-7736-F1907D055A61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69" creationId="{3B58D6D3-8351-22C3-97EB-4F69E7A94AC7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70" creationId="{AC52476C-3AB8-E558-C75A-70B16CB13DFD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72" creationId="{E1A4F061-41B5-DAEE-B853-B5E9F6234E92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73" creationId="{C4511466-9F1D-A9B3-6C43-CFCBE321C95C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74" creationId="{D94D0727-7408-F72B-1892-94FADEB2E345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75" creationId="{D9904359-7168-A223-8ADF-F94487D3C917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76" creationId="{E58774E5-3034-6425-921F-CECF7F07C8BC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77" creationId="{64BD38F9-B74A-3D0F-4B2D-F698E6E6F546}"/>
          </ac:spMkLst>
        </pc:spChg>
        <pc:spChg chg="mod topLvl">
          <ac:chgData name="정하영" userId="bb4921f7-1ece-4bc8-9ad4-ab6b0c02381d" providerId="ADAL" clId="{46538A45-6829-4786-A589-37F1A5AA2A47}" dt="2023-06-21T15:19:57.164" v="6336" actId="1035"/>
          <ac:spMkLst>
            <pc:docMk/>
            <pc:sldMk cId="1511715174" sldId="407"/>
            <ac:spMk id="78" creationId="{8A9BB90A-DFBA-453D-25FF-B57EB68A742D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79" creationId="{A075C489-3DEC-F477-7733-8705208ECEEF}"/>
          </ac:spMkLst>
        </pc:spChg>
        <pc:spChg chg="mod topLvl">
          <ac:chgData name="정하영" userId="bb4921f7-1ece-4bc8-9ad4-ab6b0c02381d" providerId="ADAL" clId="{46538A45-6829-4786-A589-37F1A5AA2A47}" dt="2023-06-21T15:17:27.836" v="6234" actId="12788"/>
          <ac:spMkLst>
            <pc:docMk/>
            <pc:sldMk cId="1511715174" sldId="407"/>
            <ac:spMk id="80" creationId="{4E17F15D-5BEF-A5D9-A82C-7DB665469444}"/>
          </ac:spMkLst>
        </pc:spChg>
        <pc:spChg chg="mod topLvl">
          <ac:chgData name="정하영" userId="bb4921f7-1ece-4bc8-9ad4-ab6b0c02381d" providerId="ADAL" clId="{46538A45-6829-4786-A589-37F1A5AA2A47}" dt="2023-06-21T15:20:06.796" v="6355" actId="1036"/>
          <ac:spMkLst>
            <pc:docMk/>
            <pc:sldMk cId="1511715174" sldId="407"/>
            <ac:spMk id="81" creationId="{3DF2BC6B-AE65-784E-E61B-7AD25CD84016}"/>
          </ac:spMkLst>
        </pc:spChg>
        <pc:spChg chg="add mod topLvl">
          <ac:chgData name="정하영" userId="bb4921f7-1ece-4bc8-9ad4-ab6b0c02381d" providerId="ADAL" clId="{46538A45-6829-4786-A589-37F1A5AA2A47}" dt="2023-06-21T15:20:42.616" v="6366"/>
          <ac:spMkLst>
            <pc:docMk/>
            <pc:sldMk cId="1511715174" sldId="407"/>
            <ac:spMk id="82" creationId="{67CD6C03-97CA-DA57-0E80-E86E504FFB66}"/>
          </ac:spMkLst>
        </pc:spChg>
        <pc:spChg chg="add mod topLvl">
          <ac:chgData name="정하영" userId="bb4921f7-1ece-4bc8-9ad4-ab6b0c02381d" providerId="ADAL" clId="{46538A45-6829-4786-A589-37F1A5AA2A47}" dt="2023-06-21T15:20:42.616" v="6366"/>
          <ac:spMkLst>
            <pc:docMk/>
            <pc:sldMk cId="1511715174" sldId="407"/>
            <ac:spMk id="83" creationId="{2D4E0F26-6A67-7562-3851-E20F9C9E417F}"/>
          </ac:spMkLst>
        </pc:spChg>
        <pc:spChg chg="add mod topLvl">
          <ac:chgData name="정하영" userId="bb4921f7-1ece-4bc8-9ad4-ab6b0c02381d" providerId="ADAL" clId="{46538A45-6829-4786-A589-37F1A5AA2A47}" dt="2023-06-21T15:20:42.616" v="6366"/>
          <ac:spMkLst>
            <pc:docMk/>
            <pc:sldMk cId="1511715174" sldId="407"/>
            <ac:spMk id="84" creationId="{8D2A502C-5936-87CC-80FA-4E35718FE1F6}"/>
          </ac:spMkLst>
        </pc:spChg>
        <pc:spChg chg="add mod topLvl">
          <ac:chgData name="정하영" userId="bb4921f7-1ece-4bc8-9ad4-ab6b0c02381d" providerId="ADAL" clId="{46538A45-6829-4786-A589-37F1A5AA2A47}" dt="2023-06-21T15:20:42.616" v="6366"/>
          <ac:spMkLst>
            <pc:docMk/>
            <pc:sldMk cId="1511715174" sldId="407"/>
            <ac:spMk id="85" creationId="{B53A6467-BFD4-9EEB-74C1-F7A2B247C4C9}"/>
          </ac:spMkLst>
        </pc:spChg>
        <pc:spChg chg="add mod">
          <ac:chgData name="정하영" userId="bb4921f7-1ece-4bc8-9ad4-ab6b0c02381d" providerId="ADAL" clId="{46538A45-6829-4786-A589-37F1A5AA2A47}" dt="2023-06-21T15:20:54.905" v="6368" actId="403"/>
          <ac:spMkLst>
            <pc:docMk/>
            <pc:sldMk cId="1511715174" sldId="407"/>
            <ac:spMk id="97" creationId="{A6D32465-A799-BAE9-EFB5-262FBAD9CC35}"/>
          </ac:spMkLst>
        </pc:spChg>
        <pc:spChg chg="add mod">
          <ac:chgData name="정하영" userId="bb4921f7-1ece-4bc8-9ad4-ab6b0c02381d" providerId="ADAL" clId="{46538A45-6829-4786-A589-37F1A5AA2A47}" dt="2023-06-21T15:20:57.811" v="6370" actId="403"/>
          <ac:spMkLst>
            <pc:docMk/>
            <pc:sldMk cId="1511715174" sldId="407"/>
            <ac:spMk id="98" creationId="{8E7A6A6E-93CA-0A68-0F62-0BBEE070BB99}"/>
          </ac:spMkLst>
        </pc:spChg>
        <pc:grpChg chg="add del mod">
          <ac:chgData name="정하영" userId="bb4921f7-1ece-4bc8-9ad4-ab6b0c02381d" providerId="ADAL" clId="{46538A45-6829-4786-A589-37F1A5AA2A47}" dt="2023-06-21T15:07:39.423" v="5747" actId="165"/>
          <ac:grpSpMkLst>
            <pc:docMk/>
            <pc:sldMk cId="1511715174" sldId="407"/>
            <ac:grpSpMk id="4" creationId="{A308E92B-A41A-A73D-2C70-07733C84218D}"/>
          </ac:grpSpMkLst>
        </pc:grpChg>
        <pc:grpChg chg="add del mod">
          <ac:chgData name="정하영" userId="bb4921f7-1ece-4bc8-9ad4-ab6b0c02381d" providerId="ADAL" clId="{46538A45-6829-4786-A589-37F1A5AA2A47}" dt="2023-06-19T00:35:48.481" v="5201" actId="165"/>
          <ac:grpSpMkLst>
            <pc:docMk/>
            <pc:sldMk cId="1511715174" sldId="407"/>
            <ac:grpSpMk id="11" creationId="{4CE5FC68-67A8-7CA7-D2B5-ED80B735A6AE}"/>
          </ac:grpSpMkLst>
        </pc:grpChg>
        <pc:picChg chg="del">
          <ac:chgData name="정하영" userId="bb4921f7-1ece-4bc8-9ad4-ab6b0c02381d" providerId="ADAL" clId="{46538A45-6829-4786-A589-37F1A5AA2A47}" dt="2023-06-19T00:30:23.411" v="4987" actId="478"/>
          <ac:picMkLst>
            <pc:docMk/>
            <pc:sldMk cId="1511715174" sldId="407"/>
            <ac:picMk id="7" creationId="{AD0CE28D-7DD4-5946-A1E0-9DB70C9146B9}"/>
          </ac:picMkLst>
        </pc:picChg>
        <pc:picChg chg="del">
          <ac:chgData name="정하영" userId="bb4921f7-1ece-4bc8-9ad4-ab6b0c02381d" providerId="ADAL" clId="{46538A45-6829-4786-A589-37F1A5AA2A47}" dt="2023-06-19T00:30:23.411" v="4987" actId="478"/>
          <ac:picMkLst>
            <pc:docMk/>
            <pc:sldMk cId="1511715174" sldId="407"/>
            <ac:picMk id="9" creationId="{DC6858E0-359B-B53E-CE39-6FABEF10566C}"/>
          </ac:picMkLst>
        </pc:picChg>
        <pc:picChg chg="del">
          <ac:chgData name="정하영" userId="bb4921f7-1ece-4bc8-9ad4-ab6b0c02381d" providerId="ADAL" clId="{46538A45-6829-4786-A589-37F1A5AA2A47}" dt="2023-06-19T00:30:23.411" v="4987" actId="478"/>
          <ac:picMkLst>
            <pc:docMk/>
            <pc:sldMk cId="1511715174" sldId="407"/>
            <ac:picMk id="13" creationId="{16371CA4-4A12-0DA9-9626-DBAD2973D458}"/>
          </ac:picMkLst>
        </pc:picChg>
        <pc:picChg chg="del mod">
          <ac:chgData name="정하영" userId="bb4921f7-1ece-4bc8-9ad4-ab6b0c02381d" providerId="ADAL" clId="{46538A45-6829-4786-A589-37F1A5AA2A47}" dt="2023-06-19T00:30:52.075" v="4998" actId="478"/>
          <ac:picMkLst>
            <pc:docMk/>
            <pc:sldMk cId="1511715174" sldId="407"/>
            <ac:picMk id="71" creationId="{D9AC880B-0C98-E748-AE2C-7C5EB7F791B2}"/>
          </ac:picMkLst>
        </pc:picChg>
        <pc:cxnChg chg="mod topLvl">
          <ac:chgData name="정하영" userId="bb4921f7-1ece-4bc8-9ad4-ab6b0c02381d" providerId="ADAL" clId="{46538A45-6829-4786-A589-37F1A5AA2A47}" dt="2023-06-21T15:19:26.040" v="6295" actId="1036"/>
          <ac:cxnSpMkLst>
            <pc:docMk/>
            <pc:sldMk cId="1511715174" sldId="407"/>
            <ac:cxnSpMk id="12" creationId="{CB592D91-E6F7-2E1B-F635-04046486C56A}"/>
          </ac:cxnSpMkLst>
        </pc:cxnChg>
        <pc:cxnChg chg="mod topLvl">
          <ac:chgData name="정하영" userId="bb4921f7-1ece-4bc8-9ad4-ab6b0c02381d" providerId="ADAL" clId="{46538A45-6829-4786-A589-37F1A5AA2A47}" dt="2023-06-21T15:19:26.040" v="6295" actId="1036"/>
          <ac:cxnSpMkLst>
            <pc:docMk/>
            <pc:sldMk cId="1511715174" sldId="407"/>
            <ac:cxnSpMk id="18" creationId="{75D9A5A8-D41D-2509-3B6F-025D9AC55411}"/>
          </ac:cxnSpMkLst>
        </pc:cxnChg>
        <pc:cxnChg chg="mod topLvl">
          <ac:chgData name="정하영" userId="bb4921f7-1ece-4bc8-9ad4-ab6b0c02381d" providerId="ADAL" clId="{46538A45-6829-4786-A589-37F1A5AA2A47}" dt="2023-06-21T15:19:47.995" v="6319" actId="14100"/>
          <ac:cxnSpMkLst>
            <pc:docMk/>
            <pc:sldMk cId="1511715174" sldId="407"/>
            <ac:cxnSpMk id="19" creationId="{AD30C7BD-E245-073B-8537-6F4E8765FA40}"/>
          </ac:cxnSpMkLst>
        </pc:cxnChg>
        <pc:cxnChg chg="mod topLvl">
          <ac:chgData name="정하영" userId="bb4921f7-1ece-4bc8-9ad4-ab6b0c02381d" providerId="ADAL" clId="{46538A45-6829-4786-A589-37F1A5AA2A47}" dt="2023-06-21T15:19:57.164" v="6336" actId="1035"/>
          <ac:cxnSpMkLst>
            <pc:docMk/>
            <pc:sldMk cId="1511715174" sldId="407"/>
            <ac:cxnSpMk id="20" creationId="{6452E803-3B29-A733-3CC5-9AF9AFE7AD36}"/>
          </ac:cxnSpMkLst>
        </pc:cxnChg>
        <pc:cxnChg chg="mod topLvl">
          <ac:chgData name="정하영" userId="bb4921f7-1ece-4bc8-9ad4-ab6b0c02381d" providerId="ADAL" clId="{46538A45-6829-4786-A589-37F1A5AA2A47}" dt="2023-06-21T15:20:06.796" v="6355" actId="1036"/>
          <ac:cxnSpMkLst>
            <pc:docMk/>
            <pc:sldMk cId="1511715174" sldId="407"/>
            <ac:cxnSpMk id="21" creationId="{CDE03A65-C361-6298-1A02-820DD41C5D92}"/>
          </ac:cxnSpMkLst>
        </pc:cxnChg>
        <pc:cxnChg chg="mod topLvl">
          <ac:chgData name="정하영" userId="bb4921f7-1ece-4bc8-9ad4-ab6b0c02381d" providerId="ADAL" clId="{46538A45-6829-4786-A589-37F1A5AA2A47}" dt="2023-06-21T15:20:25.690" v="6358" actId="14100"/>
          <ac:cxnSpMkLst>
            <pc:docMk/>
            <pc:sldMk cId="1511715174" sldId="407"/>
            <ac:cxnSpMk id="22" creationId="{35EA8799-DC43-E52F-64BC-2E3985BF0B35}"/>
          </ac:cxnSpMkLst>
        </pc:cxnChg>
      </pc:sldChg>
      <pc:sldChg chg="add ord">
        <pc:chgData name="정하영" userId="bb4921f7-1ece-4bc8-9ad4-ab6b0c02381d" providerId="ADAL" clId="{46538A45-6829-4786-A589-37F1A5AA2A47}" dt="2023-06-19T00:58:54.988" v="5517"/>
        <pc:sldMkLst>
          <pc:docMk/>
          <pc:sldMk cId="2313718812" sldId="408"/>
        </pc:sldMkLst>
      </pc:sldChg>
      <pc:sldChg chg="add">
        <pc:chgData name="정하영" userId="bb4921f7-1ece-4bc8-9ad4-ab6b0c02381d" providerId="ADAL" clId="{46538A45-6829-4786-A589-37F1A5AA2A47}" dt="2023-06-19T00:59:07.011" v="5519"/>
        <pc:sldMkLst>
          <pc:docMk/>
          <pc:sldMk cId="2240355257" sldId="409"/>
        </pc:sldMkLst>
      </pc:sldChg>
    </pc:docChg>
  </pc:docChgLst>
  <pc:docChgLst>
    <pc:chgData name="게스트 사용자" userId="S::urn:spo:anon#f8d3c48390ee4deff5c418ee15abfe4617f10863e3ac10dd18e8126421d352ae::" providerId="AD" clId="Web-{FD3371B7-8AAF-9410-0217-6EB7A90A1BFE}"/>
    <pc:docChg chg="modSld">
      <pc:chgData name="게스트 사용자" userId="S::urn:spo:anon#f8d3c48390ee4deff5c418ee15abfe4617f10863e3ac10dd18e8126421d352ae::" providerId="AD" clId="Web-{FD3371B7-8AAF-9410-0217-6EB7A90A1BFE}" dt="2023-06-15T01:41:15.128" v="860"/>
      <pc:docMkLst>
        <pc:docMk/>
      </pc:docMkLst>
      <pc:sldChg chg="modSp">
        <pc:chgData name="게스트 사용자" userId="S::urn:spo:anon#f8d3c48390ee4deff5c418ee15abfe4617f10863e3ac10dd18e8126421d352ae::" providerId="AD" clId="Web-{FD3371B7-8AAF-9410-0217-6EB7A90A1BFE}" dt="2023-06-15T01:36:06.591" v="98"/>
        <pc:sldMkLst>
          <pc:docMk/>
          <pc:sldMk cId="1019077083" sldId="304"/>
        </pc:sldMkLst>
        <pc:graphicFrameChg chg="mod modGraphic">
          <ac:chgData name="게스트 사용자" userId="S::urn:spo:anon#f8d3c48390ee4deff5c418ee15abfe4617f10863e3ac10dd18e8126421d352ae::" providerId="AD" clId="Web-{FD3371B7-8AAF-9410-0217-6EB7A90A1BFE}" dt="2023-06-15T01:36:06.591" v="98"/>
          <ac:graphicFrameMkLst>
            <pc:docMk/>
            <pc:sldMk cId="1019077083" sldId="304"/>
            <ac:graphicFrameMk id="3" creationId="{4529C795-4CE7-3681-2B8A-9DC989E77C4E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FD3371B7-8AAF-9410-0217-6EB7A90A1BFE}" dt="2023-06-15T01:39:52.326" v="496"/>
        <pc:sldMkLst>
          <pc:docMk/>
          <pc:sldMk cId="4032863100" sldId="309"/>
        </pc:sldMkLst>
        <pc:graphicFrameChg chg="mod modGraphic">
          <ac:chgData name="게스트 사용자" userId="S::urn:spo:anon#f8d3c48390ee4deff5c418ee15abfe4617f10863e3ac10dd18e8126421d352ae::" providerId="AD" clId="Web-{FD3371B7-8AAF-9410-0217-6EB7A90A1BFE}" dt="2023-06-15T01:39:52.326" v="496"/>
          <ac:graphicFrameMkLst>
            <pc:docMk/>
            <pc:sldMk cId="4032863100" sldId="309"/>
            <ac:graphicFrameMk id="6" creationId="{D8C9112E-8F17-BE2A-E5A9-2DA95C18E130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FD3371B7-8AAF-9410-0217-6EB7A90A1BFE}" dt="2023-06-15T01:41:15.128" v="860"/>
        <pc:sldMkLst>
          <pc:docMk/>
          <pc:sldMk cId="415282459" sldId="312"/>
        </pc:sldMkLst>
        <pc:graphicFrameChg chg="mod modGraphic">
          <ac:chgData name="게스트 사용자" userId="S::urn:spo:anon#f8d3c48390ee4deff5c418ee15abfe4617f10863e3ac10dd18e8126421d352ae::" providerId="AD" clId="Web-{FD3371B7-8AAF-9410-0217-6EB7A90A1BFE}" dt="2023-06-15T01:41:15.128" v="860"/>
          <ac:graphicFrameMkLst>
            <pc:docMk/>
            <pc:sldMk cId="415282459" sldId="312"/>
            <ac:graphicFrameMk id="3" creationId="{B7C5A625-35EA-898F-2169-052AE405DBB5}"/>
          </ac:graphicFrameMkLst>
        </pc:graphicFrameChg>
      </pc:sldChg>
    </pc:docChg>
  </pc:docChgLst>
  <pc:docChgLst>
    <pc:chgData name="게스트 사용자" userId="S::urn:spo:anon#f8d3c48390ee4deff5c418ee15abfe4617f10863e3ac10dd18e8126421d352ae::" providerId="AD" clId="Web-{EB2331C8-83EF-4FF2-99D7-F4FA91B1AFD9}"/>
    <pc:docChg chg="addSld delSld modSld">
      <pc:chgData name="게스트 사용자" userId="S::urn:spo:anon#f8d3c48390ee4deff5c418ee15abfe4617f10863e3ac10dd18e8126421d352ae::" providerId="AD" clId="Web-{EB2331C8-83EF-4FF2-99D7-F4FA91B1AFD9}" dt="2023-06-15T06:08:27.215" v="1034"/>
      <pc:docMkLst>
        <pc:docMk/>
      </pc:docMkLst>
      <pc:sldChg chg="modSp">
        <pc:chgData name="게스트 사용자" userId="S::urn:spo:anon#f8d3c48390ee4deff5c418ee15abfe4617f10863e3ac10dd18e8126421d352ae::" providerId="AD" clId="Web-{EB2331C8-83EF-4FF2-99D7-F4FA91B1AFD9}" dt="2023-06-15T05:19:27.496" v="728" actId="20577"/>
        <pc:sldMkLst>
          <pc:docMk/>
          <pc:sldMk cId="3944886905" sldId="264"/>
        </pc:sldMkLst>
        <pc:spChg chg="mod">
          <ac:chgData name="게스트 사용자" userId="S::urn:spo:anon#f8d3c48390ee4deff5c418ee15abfe4617f10863e3ac10dd18e8126421d352ae::" providerId="AD" clId="Web-{EB2331C8-83EF-4FF2-99D7-F4FA91B1AFD9}" dt="2023-06-15T05:19:27.496" v="728" actId="20577"/>
          <ac:spMkLst>
            <pc:docMk/>
            <pc:sldMk cId="3944886905" sldId="264"/>
            <ac:spMk id="6" creationId="{25F27FD3-5E60-4B43-BCA6-44866AB4D919}"/>
          </ac:spMkLst>
        </pc:spChg>
      </pc:sldChg>
      <pc:sldChg chg="modSp">
        <pc:chgData name="게스트 사용자" userId="S::urn:spo:anon#f8d3c48390ee4deff5c418ee15abfe4617f10863e3ac10dd18e8126421d352ae::" providerId="AD" clId="Web-{EB2331C8-83EF-4FF2-99D7-F4FA91B1AFD9}" dt="2023-06-15T05:20:53.952" v="730" actId="20577"/>
        <pc:sldMkLst>
          <pc:docMk/>
          <pc:sldMk cId="3219054957" sldId="269"/>
        </pc:sldMkLst>
        <pc:spChg chg="mod">
          <ac:chgData name="게스트 사용자" userId="S::urn:spo:anon#f8d3c48390ee4deff5c418ee15abfe4617f10863e3ac10dd18e8126421d352ae::" providerId="AD" clId="Web-{EB2331C8-83EF-4FF2-99D7-F4FA91B1AFD9}" dt="2023-06-15T05:20:53.952" v="730" actId="20577"/>
          <ac:spMkLst>
            <pc:docMk/>
            <pc:sldMk cId="3219054957" sldId="269"/>
            <ac:spMk id="6" creationId="{25F27FD3-5E60-4B43-BCA6-44866AB4D919}"/>
          </ac:spMkLst>
        </pc:spChg>
      </pc:sldChg>
      <pc:sldChg chg="addSp delSp modSp">
        <pc:chgData name="게스트 사용자" userId="S::urn:spo:anon#f8d3c48390ee4deff5c418ee15abfe4617f10863e3ac10dd18e8126421d352ae::" providerId="AD" clId="Web-{EB2331C8-83EF-4FF2-99D7-F4FA91B1AFD9}" dt="2023-06-15T03:11:58.195" v="196" actId="14100"/>
        <pc:sldMkLst>
          <pc:docMk/>
          <pc:sldMk cId="3678458190" sldId="277"/>
        </pc:sldMkLst>
        <pc:spChg chg="add mod">
          <ac:chgData name="게스트 사용자" userId="S::urn:spo:anon#f8d3c48390ee4deff5c418ee15abfe4617f10863e3ac10dd18e8126421d352ae::" providerId="AD" clId="Web-{EB2331C8-83EF-4FF2-99D7-F4FA91B1AFD9}" dt="2023-06-15T03:11:58.195" v="196" actId="14100"/>
          <ac:spMkLst>
            <pc:docMk/>
            <pc:sldMk cId="3678458190" sldId="277"/>
            <ac:spMk id="3" creationId="{6ACFFFD1-01DA-72BA-91EA-2C4DB7D5A375}"/>
          </ac:spMkLst>
        </pc:spChg>
        <pc:spChg chg="del mod">
          <ac:chgData name="게스트 사용자" userId="S::urn:spo:anon#f8d3c48390ee4deff5c418ee15abfe4617f10863e3ac10dd18e8126421d352ae::" providerId="AD" clId="Web-{EB2331C8-83EF-4FF2-99D7-F4FA91B1AFD9}" dt="2023-06-15T03:10:11.722" v="139"/>
          <ac:spMkLst>
            <pc:docMk/>
            <pc:sldMk cId="3678458190" sldId="277"/>
            <ac:spMk id="6" creationId="{1CA7D31D-A3EF-0644-9902-6503CF65EAD2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3:08:12.701" v="85" actId="14100"/>
          <ac:spMkLst>
            <pc:docMk/>
            <pc:sldMk cId="3678458190" sldId="277"/>
            <ac:spMk id="20" creationId="{89F05C72-C12D-2882-D757-B9A142A647E8}"/>
          </ac:spMkLst>
        </pc:spChg>
      </pc:sldChg>
      <pc:sldChg chg="addSp delSp modSp">
        <pc:chgData name="게스트 사용자" userId="S::urn:spo:anon#f8d3c48390ee4deff5c418ee15abfe4617f10863e3ac10dd18e8126421d352ae::" providerId="AD" clId="Web-{EB2331C8-83EF-4FF2-99D7-F4FA91B1AFD9}" dt="2023-06-15T05:16:42.990" v="712"/>
        <pc:sldMkLst>
          <pc:docMk/>
          <pc:sldMk cId="2117305742" sldId="278"/>
        </pc:sldMkLst>
        <pc:spChg chg="add mod">
          <ac:chgData name="게스트 사용자" userId="S::urn:spo:anon#f8d3c48390ee4deff5c418ee15abfe4617f10863e3ac10dd18e8126421d352ae::" providerId="AD" clId="Web-{EB2331C8-83EF-4FF2-99D7-F4FA91B1AFD9}" dt="2023-06-15T05:14:41.032" v="654" actId="20577"/>
          <ac:spMkLst>
            <pc:docMk/>
            <pc:sldMk cId="2117305742" sldId="278"/>
            <ac:spMk id="3" creationId="{658FD711-3A3D-D7A8-C05B-5C0719FB69CE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06:24.530" v="481" actId="20577"/>
          <ac:spMkLst>
            <pc:docMk/>
            <pc:sldMk cId="2117305742" sldId="278"/>
            <ac:spMk id="5" creationId="{6777EDE1-1A4A-E240-9A9A-F624EC7E7E6C}"/>
          </ac:spMkLst>
        </pc:spChg>
        <pc:spChg chg="del mod">
          <ac:chgData name="게스트 사용자" userId="S::urn:spo:anon#f8d3c48390ee4deff5c418ee15abfe4617f10863e3ac10dd18e8126421d352ae::" providerId="AD" clId="Web-{EB2331C8-83EF-4FF2-99D7-F4FA91B1AFD9}" dt="2023-06-15T05:16:42.990" v="712"/>
          <ac:spMkLst>
            <pc:docMk/>
            <pc:sldMk cId="2117305742" sldId="278"/>
            <ac:spMk id="6" creationId="{1CA7D31D-A3EF-0644-9902-6503CF65EAD2}"/>
          </ac:spMkLst>
        </pc:spChg>
        <pc:spChg chg="del mod">
          <ac:chgData name="게스트 사용자" userId="S::urn:spo:anon#f8d3c48390ee4deff5c418ee15abfe4617f10863e3ac10dd18e8126421d352ae::" providerId="AD" clId="Web-{EB2331C8-83EF-4FF2-99D7-F4FA91B1AFD9}" dt="2023-06-15T05:06:41.280" v="484"/>
          <ac:spMkLst>
            <pc:docMk/>
            <pc:sldMk cId="2117305742" sldId="278"/>
            <ac:spMk id="8" creationId="{2EE422E3-19C6-1E41-9D89-A35F0B99D3D6}"/>
          </ac:spMkLst>
        </pc:spChg>
      </pc:sldChg>
      <pc:sldChg chg="addSp delSp modSp">
        <pc:chgData name="게스트 사용자" userId="S::urn:spo:anon#f8d3c48390ee4deff5c418ee15abfe4617f10863e3ac10dd18e8126421d352ae::" providerId="AD" clId="Web-{EB2331C8-83EF-4FF2-99D7-F4FA91B1AFD9}" dt="2023-06-15T05:17:04.491" v="715" actId="20577"/>
        <pc:sldMkLst>
          <pc:docMk/>
          <pc:sldMk cId="2026932845" sldId="279"/>
        </pc:sldMkLst>
        <pc:spChg chg="add del mod">
          <ac:chgData name="게스트 사용자" userId="S::urn:spo:anon#f8d3c48390ee4deff5c418ee15abfe4617f10863e3ac10dd18e8126421d352ae::" providerId="AD" clId="Web-{EB2331C8-83EF-4FF2-99D7-F4FA91B1AFD9}" dt="2023-06-15T05:14:57.189" v="658"/>
          <ac:spMkLst>
            <pc:docMk/>
            <pc:sldMk cId="2026932845" sldId="279"/>
            <ac:spMk id="3" creationId="{55A7EEE4-DEE4-DF37-81FD-F55B79BF939B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15:31.769" v="679"/>
          <ac:spMkLst>
            <pc:docMk/>
            <pc:sldMk cId="2026932845" sldId="279"/>
            <ac:spMk id="6" creationId="{1CA7D31D-A3EF-0644-9902-6503CF65EAD2}"/>
          </ac:spMkLst>
        </pc:spChg>
        <pc:spChg chg="add del mod">
          <ac:chgData name="게스트 사용자" userId="S::urn:spo:anon#f8d3c48390ee4deff5c418ee15abfe4617f10863e3ac10dd18e8126421d352ae::" providerId="AD" clId="Web-{EB2331C8-83EF-4FF2-99D7-F4FA91B1AFD9}" dt="2023-06-15T05:17:04.491" v="715" actId="20577"/>
          <ac:spMkLst>
            <pc:docMk/>
            <pc:sldMk cId="2026932845" sldId="279"/>
            <ac:spMk id="8" creationId="{2EE422E3-19C6-1E41-9D89-A35F0B99D3D6}"/>
          </ac:spMkLst>
        </pc:spChg>
      </pc:sldChg>
      <pc:sldChg chg="addSp delSp modSp">
        <pc:chgData name="게스트 사용자" userId="S::urn:spo:anon#f8d3c48390ee4deff5c418ee15abfe4617f10863e3ac10dd18e8126421d352ae::" providerId="AD" clId="Web-{EB2331C8-83EF-4FF2-99D7-F4FA91B1AFD9}" dt="2023-06-15T05:19:09.480" v="727"/>
        <pc:sldMkLst>
          <pc:docMk/>
          <pc:sldMk cId="1225203634" sldId="280"/>
        </pc:sldMkLst>
        <pc:spChg chg="del">
          <ac:chgData name="게스트 사용자" userId="S::urn:spo:anon#f8d3c48390ee4deff5c418ee15abfe4617f10863e3ac10dd18e8126421d352ae::" providerId="AD" clId="Web-{EB2331C8-83EF-4FF2-99D7-F4FA91B1AFD9}" dt="2023-06-15T05:17:23.960" v="716"/>
          <ac:spMkLst>
            <pc:docMk/>
            <pc:sldMk cId="1225203634" sldId="280"/>
            <ac:spMk id="6" creationId="{1CA7D31D-A3EF-0644-9902-6503CF65EAD2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17:26.382" v="717"/>
          <ac:spMkLst>
            <pc:docMk/>
            <pc:sldMk cId="1225203634" sldId="280"/>
            <ac:spMk id="8" creationId="{2EE422E3-19C6-1E41-9D89-A35F0B99D3D6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17:26.773" v="720"/>
          <ac:spMkLst>
            <pc:docMk/>
            <pc:sldMk cId="1225203634" sldId="280"/>
            <ac:spMk id="9" creationId="{84FD04E6-392E-6593-DE76-40BDB42D3011}"/>
          </ac:spMkLst>
        </pc:spChg>
        <pc:graphicFrameChg chg="add mod modGraphic">
          <ac:chgData name="게스트 사용자" userId="S::urn:spo:anon#f8d3c48390ee4deff5c418ee15abfe4617f10863e3ac10dd18e8126421d352ae::" providerId="AD" clId="Web-{EB2331C8-83EF-4FF2-99D7-F4FA91B1AFD9}" dt="2023-06-15T05:19:09.480" v="727"/>
          <ac:graphicFrameMkLst>
            <pc:docMk/>
            <pc:sldMk cId="1225203634" sldId="280"/>
            <ac:graphicFrameMk id="7" creationId="{792AD374-7D7B-FC8E-AE01-C31130BF8F3F}"/>
          </ac:graphicFrameMkLst>
        </pc:graphicFrameChg>
      </pc:sldChg>
      <pc:sldChg chg="addSp delSp modSp">
        <pc:chgData name="게스트 사용자" userId="S::urn:spo:anon#f8d3c48390ee4deff5c418ee15abfe4617f10863e3ac10dd18e8126421d352ae::" providerId="AD" clId="Web-{EB2331C8-83EF-4FF2-99D7-F4FA91B1AFD9}" dt="2023-06-15T05:06:13.185" v="463"/>
        <pc:sldMkLst>
          <pc:docMk/>
          <pc:sldMk cId="3190356722" sldId="283"/>
        </pc:sldMkLst>
        <pc:spChg chg="add del mod">
          <ac:chgData name="게스트 사용자" userId="S::urn:spo:anon#f8d3c48390ee4deff5c418ee15abfe4617f10863e3ac10dd18e8126421d352ae::" providerId="AD" clId="Web-{EB2331C8-83EF-4FF2-99D7-F4FA91B1AFD9}" dt="2023-06-15T03:12:55.525" v="202"/>
          <ac:spMkLst>
            <pc:docMk/>
            <pc:sldMk cId="3190356722" sldId="283"/>
            <ac:spMk id="3" creationId="{BE8D571A-F357-6642-C70C-22BDFD69CE8F}"/>
          </ac:spMkLst>
        </pc:spChg>
        <pc:spChg chg="del mod">
          <ac:chgData name="게스트 사용자" userId="S::urn:spo:anon#f8d3c48390ee4deff5c418ee15abfe4617f10863e3ac10dd18e8126421d352ae::" providerId="AD" clId="Web-{EB2331C8-83EF-4FF2-99D7-F4FA91B1AFD9}" dt="2023-06-15T05:06:13.185" v="463"/>
          <ac:spMkLst>
            <pc:docMk/>
            <pc:sldMk cId="3190356722" sldId="283"/>
            <ac:spMk id="6" creationId="{1CA7D31D-A3EF-0644-9902-6503CF65EAD2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06:07.779" v="457" actId="20577"/>
          <ac:spMkLst>
            <pc:docMk/>
            <pc:sldMk cId="3190356722" sldId="283"/>
            <ac:spMk id="7" creationId="{9C23A1A9-0E45-487B-E870-AE87A196879E}"/>
          </ac:spMkLst>
        </pc:spChg>
        <pc:spChg chg="del mod">
          <ac:chgData name="게스트 사용자" userId="S::urn:spo:anon#f8d3c48390ee4deff5c418ee15abfe4617f10863e3ac10dd18e8126421d352ae::" providerId="AD" clId="Web-{EB2331C8-83EF-4FF2-99D7-F4FA91B1AFD9}" dt="2023-06-15T05:06:11.935" v="461"/>
          <ac:spMkLst>
            <pc:docMk/>
            <pc:sldMk cId="3190356722" sldId="283"/>
            <ac:spMk id="8" creationId="{2EE422E3-19C6-1E41-9D89-A35F0B99D3D6}"/>
          </ac:spMkLst>
        </pc:spChg>
      </pc:sldChg>
      <pc:sldChg chg="del">
        <pc:chgData name="게스트 사용자" userId="S::urn:spo:anon#f8d3c48390ee4deff5c418ee15abfe4617f10863e3ac10dd18e8126421d352ae::" providerId="AD" clId="Web-{EB2331C8-83EF-4FF2-99D7-F4FA91B1AFD9}" dt="2023-06-15T05:31:58.180" v="1025"/>
        <pc:sldMkLst>
          <pc:docMk/>
          <pc:sldMk cId="1512067825" sldId="286"/>
        </pc:sldMkLst>
      </pc:sldChg>
      <pc:sldChg chg="addSp modSp">
        <pc:chgData name="게스트 사용자" userId="S::urn:spo:anon#f8d3c48390ee4deff5c418ee15abfe4617f10863e3ac10dd18e8126421d352ae::" providerId="AD" clId="Web-{EB2331C8-83EF-4FF2-99D7-F4FA91B1AFD9}" dt="2023-06-15T06:08:27.215" v="1034"/>
        <pc:sldMkLst>
          <pc:docMk/>
          <pc:sldMk cId="4138763747" sldId="299"/>
        </pc:sldMkLst>
        <pc:graphicFrameChg chg="add mod">
          <ac:chgData name="게스트 사용자" userId="S::urn:spo:anon#f8d3c48390ee4deff5c418ee15abfe4617f10863e3ac10dd18e8126421d352ae::" providerId="AD" clId="Web-{EB2331C8-83EF-4FF2-99D7-F4FA91B1AFD9}" dt="2023-06-15T06:08:27.215" v="1034"/>
          <ac:graphicFrameMkLst>
            <pc:docMk/>
            <pc:sldMk cId="4138763747" sldId="299"/>
            <ac:graphicFrameMk id="3" creationId="{57DE0A59-8CD7-307C-DFB6-64D076C5FB03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EB2331C8-83EF-4FF2-99D7-F4FA91B1AFD9}" dt="2023-06-15T05:43:05.236" v="1033" actId="1076"/>
        <pc:sldMkLst>
          <pc:docMk/>
          <pc:sldMk cId="2577753668" sldId="329"/>
        </pc:sldMkLst>
        <pc:spChg chg="add">
          <ac:chgData name="게스트 사용자" userId="S::urn:spo:anon#f8d3c48390ee4deff5c418ee15abfe4617f10863e3ac10dd18e8126421d352ae::" providerId="AD" clId="Web-{EB2331C8-83EF-4FF2-99D7-F4FA91B1AFD9}" dt="2023-06-15T05:21:06.765" v="732"/>
          <ac:spMkLst>
            <pc:docMk/>
            <pc:sldMk cId="2577753668" sldId="329"/>
            <ac:spMk id="3" creationId="{42B2846F-632D-4AFB-6A2E-ADB573827469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24:32.882" v="801" actId="20577"/>
          <ac:spMkLst>
            <pc:docMk/>
            <pc:sldMk cId="2577753668" sldId="329"/>
            <ac:spMk id="5" creationId="{72AC08F5-7332-098F-688F-8F2AFBFE3941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1:14.859" v="739" actId="20577"/>
          <ac:spMkLst>
            <pc:docMk/>
            <pc:sldMk cId="2577753668" sldId="329"/>
            <ac:spMk id="6" creationId="{F7B7A1C3-A16D-A940-9656-BF3B163E34EC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26:02.401" v="826" actId="1076"/>
          <ac:spMkLst>
            <pc:docMk/>
            <pc:sldMk cId="2577753668" sldId="329"/>
            <ac:spMk id="8" creationId="{483036F4-9E98-E2CA-A18B-7CD83A584418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26:11.480" v="829" actId="1076"/>
          <ac:spMkLst>
            <pc:docMk/>
            <pc:sldMk cId="2577753668" sldId="329"/>
            <ac:spMk id="10" creationId="{DF58EA37-2C94-8653-5BDB-DB6FC0518357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25:27.212" v="820" actId="1076"/>
          <ac:spMkLst>
            <pc:docMk/>
            <pc:sldMk cId="2577753668" sldId="329"/>
            <ac:spMk id="14" creationId="{12DE660F-FDB1-50D7-584A-85F4D6403D0C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30:17.739" v="984" actId="20577"/>
          <ac:spMkLst>
            <pc:docMk/>
            <pc:sldMk cId="2577753668" sldId="329"/>
            <ac:spMk id="15" creationId="{6F6B1302-D410-34B4-CD74-0ECEDBED3B74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31:11.553" v="1023" actId="20577"/>
          <ac:spMkLst>
            <pc:docMk/>
            <pc:sldMk cId="2577753668" sldId="329"/>
            <ac:spMk id="16" creationId="{549D14BB-9F09-169B-BEED-6311884FDB7E}"/>
          </ac:spMkLst>
        </pc:spChg>
        <pc:spChg chg="add mod">
          <ac:chgData name="게스트 사용자" userId="S::urn:spo:anon#f8d3c48390ee4deff5c418ee15abfe4617f10863e3ac10dd18e8126421d352ae::" providerId="AD" clId="Web-{EB2331C8-83EF-4FF2-99D7-F4FA91B1AFD9}" dt="2023-06-15T05:31:13.928" v="1024" actId="20577"/>
          <ac:spMkLst>
            <pc:docMk/>
            <pc:sldMk cId="2577753668" sldId="329"/>
            <ac:spMk id="17" creationId="{A2983532-19C7-AD1A-4E73-47A6ACCF34D8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21:04.625" v="731"/>
          <ac:spMkLst>
            <pc:docMk/>
            <pc:sldMk cId="2577753668" sldId="329"/>
            <ac:spMk id="26" creationId="{DA312591-60C2-CF47-9180-3F7DE0C176DB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5:40.400" v="822" actId="14100"/>
          <ac:spMkLst>
            <pc:docMk/>
            <pc:sldMk cId="2577753668" sldId="329"/>
            <ac:spMk id="29" creationId="{D13D9273-362E-F447-9C2B-886C9521F72B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8:19.375" v="945" actId="20577"/>
          <ac:spMkLst>
            <pc:docMk/>
            <pc:sldMk cId="2577753668" sldId="329"/>
            <ac:spMk id="31" creationId="{F80B5F7F-08CB-9446-A9B7-CEFA384452F7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5:43.572" v="823" actId="14100"/>
          <ac:spMkLst>
            <pc:docMk/>
            <pc:sldMk cId="2577753668" sldId="329"/>
            <ac:spMk id="33" creationId="{5B599F81-6803-8F48-801C-8E56818D0810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28:37.891" v="950"/>
          <ac:spMkLst>
            <pc:docMk/>
            <pc:sldMk cId="2577753668" sldId="329"/>
            <ac:spMk id="37" creationId="{002A37EE-FF76-6E49-A40F-902696CF9EDD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5:48.495" v="824" actId="14100"/>
          <ac:spMkLst>
            <pc:docMk/>
            <pc:sldMk cId="2577753668" sldId="329"/>
            <ac:spMk id="51" creationId="{24B819F9-D78D-7249-8A1F-878D7D6F26B6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29:08.611" v="965"/>
          <ac:spMkLst>
            <pc:docMk/>
            <pc:sldMk cId="2577753668" sldId="329"/>
            <ac:spMk id="52" creationId="{4A58110E-7201-F04F-A6E2-AAB790AD4F7D}"/>
          </ac:spMkLst>
        </pc:spChg>
        <pc:spChg chg="mod">
          <ac:chgData name="게스트 사용자" userId="S::urn:spo:anon#f8d3c48390ee4deff5c418ee15abfe4617f10863e3ac10dd18e8126421d352ae::" providerId="AD" clId="Web-{EB2331C8-83EF-4FF2-99D7-F4FA91B1AFD9}" dt="2023-06-15T05:25:57.620" v="825" actId="14100"/>
          <ac:spMkLst>
            <pc:docMk/>
            <pc:sldMk cId="2577753668" sldId="329"/>
            <ac:spMk id="54" creationId="{A2308E93-FB7A-9248-9F09-D52182B47E94}"/>
          </ac:spMkLst>
        </pc:spChg>
        <pc:spChg chg="del">
          <ac:chgData name="게스트 사용자" userId="S::urn:spo:anon#f8d3c48390ee4deff5c418ee15abfe4617f10863e3ac10dd18e8126421d352ae::" providerId="AD" clId="Web-{EB2331C8-83EF-4FF2-99D7-F4FA91B1AFD9}" dt="2023-06-15T05:29:13.518" v="966"/>
          <ac:spMkLst>
            <pc:docMk/>
            <pc:sldMk cId="2577753668" sldId="329"/>
            <ac:spMk id="55" creationId="{233E6332-E095-C34E-B8DA-67B40824A30B}"/>
          </ac:spMkLst>
        </pc:spChg>
        <pc:spChg chg="del topLvl">
          <ac:chgData name="게스트 사용자" userId="S::urn:spo:anon#f8d3c48390ee4deff5c418ee15abfe4617f10863e3ac10dd18e8126421d352ae::" providerId="AD" clId="Web-{EB2331C8-83EF-4FF2-99D7-F4FA91B1AFD9}" dt="2023-06-15T05:22:14.049" v="743"/>
          <ac:spMkLst>
            <pc:docMk/>
            <pc:sldMk cId="2577753668" sldId="329"/>
            <ac:spMk id="57" creationId="{871F12E4-F68E-8E49-B331-7D9079CCF09F}"/>
          </ac:spMkLst>
        </pc:spChg>
        <pc:spChg chg="del topLvl">
          <ac:chgData name="게스트 사용자" userId="S::urn:spo:anon#f8d3c48390ee4deff5c418ee15abfe4617f10863e3ac10dd18e8126421d352ae::" providerId="AD" clId="Web-{EB2331C8-83EF-4FF2-99D7-F4FA91B1AFD9}" dt="2023-06-15T05:22:11.799" v="742"/>
          <ac:spMkLst>
            <pc:docMk/>
            <pc:sldMk cId="2577753668" sldId="329"/>
            <ac:spMk id="58" creationId="{EEC8D670-E650-9C41-8ED1-DF03DA73DAAC}"/>
          </ac:spMkLst>
        </pc:spChg>
        <pc:spChg chg="del topLvl">
          <ac:chgData name="게스트 사용자" userId="S::urn:spo:anon#f8d3c48390ee4deff5c418ee15abfe4617f10863e3ac10dd18e8126421d352ae::" providerId="AD" clId="Web-{EB2331C8-83EF-4FF2-99D7-F4FA91B1AFD9}" dt="2023-06-15T05:22:03.267" v="741"/>
          <ac:spMkLst>
            <pc:docMk/>
            <pc:sldMk cId="2577753668" sldId="329"/>
            <ac:spMk id="60" creationId="{718F87CC-D645-A247-8223-26F9975C61C0}"/>
          </ac:spMkLst>
        </pc:spChg>
        <pc:spChg chg="topLvl">
          <ac:chgData name="게스트 사용자" userId="S::urn:spo:anon#f8d3c48390ee4deff5c418ee15abfe4617f10863e3ac10dd18e8126421d352ae::" providerId="AD" clId="Web-{EB2331C8-83EF-4FF2-99D7-F4FA91B1AFD9}" dt="2023-06-15T05:22:03.267" v="741"/>
          <ac:spMkLst>
            <pc:docMk/>
            <pc:sldMk cId="2577753668" sldId="329"/>
            <ac:spMk id="61" creationId="{607947A9-B2DD-1244-8DE9-FCF95E997FA7}"/>
          </ac:spMkLst>
        </pc:spChg>
        <pc:grpChg chg="del">
          <ac:chgData name="게스트 사용자" userId="S::urn:spo:anon#f8d3c48390ee4deff5c418ee15abfe4617f10863e3ac10dd18e8126421d352ae::" providerId="AD" clId="Web-{EB2331C8-83EF-4FF2-99D7-F4FA91B1AFD9}" dt="2023-06-15T05:21:59.174" v="740"/>
          <ac:grpSpMkLst>
            <pc:docMk/>
            <pc:sldMk cId="2577753668" sldId="329"/>
            <ac:grpSpMk id="30" creationId="{822715E7-08A5-824B-AE2D-DF66BD8D49D2}"/>
          </ac:grpSpMkLst>
        </pc:grpChg>
        <pc:grpChg chg="del">
          <ac:chgData name="게스트 사용자" userId="S::urn:spo:anon#f8d3c48390ee4deff5c418ee15abfe4617f10863e3ac10dd18e8126421d352ae::" providerId="AD" clId="Web-{EB2331C8-83EF-4FF2-99D7-F4FA91B1AFD9}" dt="2023-06-15T05:22:11.799" v="742"/>
          <ac:grpSpMkLst>
            <pc:docMk/>
            <pc:sldMk cId="2577753668" sldId="329"/>
            <ac:grpSpMk id="56" creationId="{2221D2FB-BFA7-B243-815C-A97EB1C39A6D}"/>
          </ac:grpSpMkLst>
        </pc:grpChg>
        <pc:grpChg chg="del">
          <ac:chgData name="게스트 사용자" userId="S::urn:spo:anon#f8d3c48390ee4deff5c418ee15abfe4617f10863e3ac10dd18e8126421d352ae::" providerId="AD" clId="Web-{EB2331C8-83EF-4FF2-99D7-F4FA91B1AFD9}" dt="2023-06-15T05:22:03.267" v="741"/>
          <ac:grpSpMkLst>
            <pc:docMk/>
            <pc:sldMk cId="2577753668" sldId="329"/>
            <ac:grpSpMk id="59" creationId="{E76F709E-5F0B-D948-8130-014FDA7A46A7}"/>
          </ac:grpSpMkLst>
        </pc:grpChg>
        <pc:picChg chg="add mod">
          <ac:chgData name="게스트 사용자" userId="S::urn:spo:anon#f8d3c48390ee4deff5c418ee15abfe4617f10863e3ac10dd18e8126421d352ae::" providerId="AD" clId="Web-{EB2331C8-83EF-4FF2-99D7-F4FA91B1AFD9}" dt="2023-06-15T05:26:03.886" v="827" actId="1076"/>
          <ac:picMkLst>
            <pc:docMk/>
            <pc:sldMk cId="2577753668" sldId="329"/>
            <ac:picMk id="7" creationId="{AD0CE28D-7DD4-5946-A1E0-9DB70C9146B9}"/>
          </ac:picMkLst>
        </pc:picChg>
        <pc:picChg chg="add mod">
          <ac:chgData name="게스트 사용자" userId="S::urn:spo:anon#f8d3c48390ee4deff5c418ee15abfe4617f10863e3ac10dd18e8126421d352ae::" providerId="AD" clId="Web-{EB2331C8-83EF-4FF2-99D7-F4FA91B1AFD9}" dt="2023-06-15T05:26:05.855" v="828" actId="1076"/>
          <ac:picMkLst>
            <pc:docMk/>
            <pc:sldMk cId="2577753668" sldId="329"/>
            <ac:picMk id="9" creationId="{DC6858E0-359B-B53E-CE39-6FABEF10566C}"/>
          </ac:picMkLst>
        </pc:picChg>
        <pc:picChg chg="add mod">
          <ac:chgData name="게스트 사용자" userId="S::urn:spo:anon#f8d3c48390ee4deff5c418ee15abfe4617f10863e3ac10dd18e8126421d352ae::" providerId="AD" clId="Web-{EB2331C8-83EF-4FF2-99D7-F4FA91B1AFD9}" dt="2023-06-15T05:25:14.681" v="819" actId="1076"/>
          <ac:picMkLst>
            <pc:docMk/>
            <pc:sldMk cId="2577753668" sldId="329"/>
            <ac:picMk id="13" creationId="{16371CA4-4A12-0DA9-9626-DBAD2973D458}"/>
          </ac:picMkLst>
        </pc:picChg>
        <pc:picChg chg="add mod">
          <ac:chgData name="게스트 사용자" userId="S::urn:spo:anon#f8d3c48390ee4deff5c418ee15abfe4617f10863e3ac10dd18e8126421d352ae::" providerId="AD" clId="Web-{EB2331C8-83EF-4FF2-99D7-F4FA91B1AFD9}" dt="2023-06-15T05:43:05.236" v="1033" actId="1076"/>
          <ac:picMkLst>
            <pc:docMk/>
            <pc:sldMk cId="2577753668" sldId="329"/>
            <ac:picMk id="18" creationId="{951BE143-CCB3-FD9B-B3C7-875AF63A7C4F}"/>
          </ac:picMkLst>
        </pc:picChg>
        <pc:picChg chg="del">
          <ac:chgData name="게스트 사용자" userId="S::urn:spo:anon#f8d3c48390ee4deff5c418ee15abfe4617f10863e3ac10dd18e8126421d352ae::" providerId="AD" clId="Web-{EB2331C8-83EF-4FF2-99D7-F4FA91B1AFD9}" dt="2023-06-15T05:22:24.831" v="746"/>
          <ac:picMkLst>
            <pc:docMk/>
            <pc:sldMk cId="2577753668" sldId="329"/>
            <ac:picMk id="65" creationId="{937A77BA-00EB-7D43-8565-09E6D44DA16A}"/>
          </ac:picMkLst>
        </pc:picChg>
        <pc:picChg chg="del">
          <ac:chgData name="게스트 사용자" userId="S::urn:spo:anon#f8d3c48390ee4deff5c418ee15abfe4617f10863e3ac10dd18e8126421d352ae::" providerId="AD" clId="Web-{EB2331C8-83EF-4FF2-99D7-F4FA91B1AFD9}" dt="2023-06-15T05:22:19.471" v="744"/>
          <ac:picMkLst>
            <pc:docMk/>
            <pc:sldMk cId="2577753668" sldId="329"/>
            <ac:picMk id="67" creationId="{6828475C-6BFA-C342-9A65-A868CE2B9F8C}"/>
          </ac:picMkLst>
        </pc:picChg>
        <pc:picChg chg="del">
          <ac:chgData name="게스트 사용자" userId="S::urn:spo:anon#f8d3c48390ee4deff5c418ee15abfe4617f10863e3ac10dd18e8126421d352ae::" providerId="AD" clId="Web-{EB2331C8-83EF-4FF2-99D7-F4FA91B1AFD9}" dt="2023-06-15T05:22:21.659" v="745"/>
          <ac:picMkLst>
            <pc:docMk/>
            <pc:sldMk cId="2577753668" sldId="329"/>
            <ac:picMk id="69" creationId="{18F9FF2F-EAD2-4244-8118-4C08A4331021}"/>
          </ac:picMkLst>
        </pc:picChg>
        <pc:picChg chg="mod">
          <ac:chgData name="게스트 사용자" userId="S::urn:spo:anon#f8d3c48390ee4deff5c418ee15abfe4617f10863e3ac10dd18e8126421d352ae::" providerId="AD" clId="Web-{EB2331C8-83EF-4FF2-99D7-F4FA91B1AFD9}" dt="2023-06-15T05:23:45.834" v="785" actId="1076"/>
          <ac:picMkLst>
            <pc:docMk/>
            <pc:sldMk cId="2577753668" sldId="329"/>
            <ac:picMk id="71" creationId="{D9AC880B-0C98-E748-AE2C-7C5EB7F791B2}"/>
          </ac:picMkLst>
        </pc:picChg>
      </pc:sldChg>
    </pc:docChg>
  </pc:docChgLst>
  <pc:docChgLst>
    <pc:chgData name="게스트 사용자" userId="S::urn:spo:anon#f8d3c48390ee4deff5c418ee15abfe4617f10863e3ac10dd18e8126421d352ae::" providerId="AD" clId="Web-{65AD521C-D92E-272F-EBC9-31BDB5F6CC1C}"/>
    <pc:docChg chg="addSld delSld modSld sldOrd">
      <pc:chgData name="게스트 사용자" userId="S::urn:spo:anon#f8d3c48390ee4deff5c418ee15abfe4617f10863e3ac10dd18e8126421d352ae::" providerId="AD" clId="Web-{65AD521C-D92E-272F-EBC9-31BDB5F6CC1C}" dt="2023-06-15T06:19:28.889" v="3395" actId="1076"/>
      <pc:docMkLst>
        <pc:docMk/>
      </pc:docMkLst>
      <pc:sldChg chg="modSp">
        <pc:chgData name="게스트 사용자" userId="S::urn:spo:anon#f8d3c48390ee4deff5c418ee15abfe4617f10863e3ac10dd18e8126421d352ae::" providerId="AD" clId="Web-{65AD521C-D92E-272F-EBC9-31BDB5F6CC1C}" dt="2023-06-15T02:48:11.649" v="2485" actId="20577"/>
        <pc:sldMkLst>
          <pc:docMk/>
          <pc:sldMk cId="3219054957" sldId="269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8:11.649" v="2485" actId="20577"/>
          <ac:spMkLst>
            <pc:docMk/>
            <pc:sldMk cId="3219054957" sldId="269"/>
            <ac:spMk id="7" creationId="{936933EC-3828-9849-805A-FCC86CD9106D}"/>
          </ac:spMkLst>
        </pc:spChg>
      </pc:sldChg>
      <pc:sldChg chg="delSp modSp">
        <pc:chgData name="게스트 사용자" userId="S::urn:spo:anon#f8d3c48390ee4deff5c418ee15abfe4617f10863e3ac10dd18e8126421d352ae::" providerId="AD" clId="Web-{65AD521C-D92E-272F-EBC9-31BDB5F6CC1C}" dt="2023-06-15T03:37:07.780" v="2837"/>
        <pc:sldMkLst>
          <pc:docMk/>
          <pc:sldMk cId="1512067825" sldId="286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3:33:54.432" v="2812"/>
          <ac:spMkLst>
            <pc:docMk/>
            <pc:sldMk cId="1512067825" sldId="286"/>
            <ac:spMk id="5" creationId="{3D97E0E6-E840-C049-89D8-1161B74EEEA3}"/>
          </ac:spMkLst>
        </pc:spChg>
        <pc:spChg chg="del">
          <ac:chgData name="게스트 사용자" userId="S::urn:spo:anon#f8d3c48390ee4deff5c418ee15abfe4617f10863e3ac10dd18e8126421d352ae::" providerId="AD" clId="Web-{65AD521C-D92E-272F-EBC9-31BDB5F6CC1C}" dt="2023-06-15T03:34:45.636" v="2821"/>
          <ac:spMkLst>
            <pc:docMk/>
            <pc:sldMk cId="1512067825" sldId="286"/>
            <ac:spMk id="7" creationId="{017B08ED-C9C8-AE45-9F1D-A1C9C6229BD0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3:37:07.780" v="2837"/>
          <ac:spMkLst>
            <pc:docMk/>
            <pc:sldMk cId="1512067825" sldId="286"/>
            <ac:spMk id="29" creationId="{CCD614B5-EF0C-5941-9DAD-1DC504A0E7F9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3:34:25.011" v="2818" actId="1076"/>
          <ac:spMkLst>
            <pc:docMk/>
            <pc:sldMk cId="1512067825" sldId="286"/>
            <ac:spMk id="33" creationId="{9025E7CB-9962-274D-8CC4-A30EBC8D759E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3:34:41.152" v="2820" actId="1076"/>
          <ac:spMkLst>
            <pc:docMk/>
            <pc:sldMk cId="1512067825" sldId="286"/>
            <ac:spMk id="34" creationId="{80601A0B-E1BE-9544-8C26-473E8FBFF7D5}"/>
          </ac:spMkLst>
        </pc:spChg>
        <pc:spChg chg="del">
          <ac:chgData name="게스트 사용자" userId="S::urn:spo:anon#f8d3c48390ee4deff5c418ee15abfe4617f10863e3ac10dd18e8126421d352ae::" providerId="AD" clId="Web-{65AD521C-D92E-272F-EBC9-31BDB5F6CC1C}" dt="2023-06-15T03:33:51.764" v="2810"/>
          <ac:spMkLst>
            <pc:docMk/>
            <pc:sldMk cId="1512067825" sldId="286"/>
            <ac:spMk id="35" creationId="{D1814447-D782-3D47-A3AB-A64C5CD254D4}"/>
          </ac:spMkLst>
        </pc:spChg>
        <pc:spChg chg="del">
          <ac:chgData name="게스트 사용자" userId="S::urn:spo:anon#f8d3c48390ee4deff5c418ee15abfe4617f10863e3ac10dd18e8126421d352ae::" providerId="AD" clId="Web-{65AD521C-D92E-272F-EBC9-31BDB5F6CC1C}" dt="2023-06-15T03:33:53.354" v="2811"/>
          <ac:spMkLst>
            <pc:docMk/>
            <pc:sldMk cId="1512067825" sldId="286"/>
            <ac:spMk id="38" creationId="{C5447BD5-9A4B-F349-BC21-157F009401BA}"/>
          </ac:spMkLst>
        </pc:spChg>
        <pc:picChg chg="del">
          <ac:chgData name="게스트 사용자" userId="S::urn:spo:anon#f8d3c48390ee4deff5c418ee15abfe4617f10863e3ac10dd18e8126421d352ae::" providerId="AD" clId="Web-{65AD521C-D92E-272F-EBC9-31BDB5F6CC1C}" dt="2023-06-15T03:32:27.227" v="2807"/>
          <ac:picMkLst>
            <pc:docMk/>
            <pc:sldMk cId="1512067825" sldId="286"/>
            <ac:picMk id="43" creationId="{7CA563B1-85CD-1A4A-ACCA-C75688AE4E97}"/>
          </ac:picMkLst>
        </pc:picChg>
        <pc:picChg chg="del">
          <ac:chgData name="게스트 사용자" userId="S::urn:spo:anon#f8d3c48390ee4deff5c418ee15abfe4617f10863e3ac10dd18e8126421d352ae::" providerId="AD" clId="Web-{65AD521C-D92E-272F-EBC9-31BDB5F6CC1C}" dt="2023-06-15T03:32:26.805" v="2806"/>
          <ac:picMkLst>
            <pc:docMk/>
            <pc:sldMk cId="1512067825" sldId="286"/>
            <ac:picMk id="45" creationId="{A31DDC75-96FF-D542-BEBD-24F05D662295}"/>
          </ac:picMkLst>
        </pc:picChg>
        <pc:picChg chg="del">
          <ac:chgData name="게스트 사용자" userId="S::urn:spo:anon#f8d3c48390ee4deff5c418ee15abfe4617f10863e3ac10dd18e8126421d352ae::" providerId="AD" clId="Web-{65AD521C-D92E-272F-EBC9-31BDB5F6CC1C}" dt="2023-06-15T03:32:27.930" v="2808"/>
          <ac:picMkLst>
            <pc:docMk/>
            <pc:sldMk cId="1512067825" sldId="286"/>
            <ac:picMk id="47" creationId="{9BE4C711-01C9-1E4F-89A9-4AD1F6405150}"/>
          </ac:picMkLst>
        </pc:pic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27.632" v="2470" actId="20577"/>
        <pc:sldMkLst>
          <pc:docMk/>
          <pc:sldMk cId="1975947324" sldId="29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27.632" v="2470" actId="20577"/>
          <ac:spMkLst>
            <pc:docMk/>
            <pc:sldMk cId="1975947324" sldId="291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23.398" v="2468" actId="20577"/>
        <pc:sldMkLst>
          <pc:docMk/>
          <pc:sldMk cId="2820859167" sldId="292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23.398" v="2468" actId="20577"/>
          <ac:spMkLst>
            <pc:docMk/>
            <pc:sldMk cId="2820859167" sldId="292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04.772" v="2456" actId="20577"/>
        <pc:sldMkLst>
          <pc:docMk/>
          <pc:sldMk cId="2798770920" sldId="294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04.772" v="2456" actId="20577"/>
          <ac:spMkLst>
            <pc:docMk/>
            <pc:sldMk cId="2798770920" sldId="294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11.866" v="2460" actId="20577"/>
        <pc:sldMkLst>
          <pc:docMk/>
          <pc:sldMk cId="2608666650" sldId="295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11.866" v="2460" actId="20577"/>
          <ac:spMkLst>
            <pc:docMk/>
            <pc:sldMk cId="2608666650" sldId="295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06.601" v="2458" actId="20577"/>
        <pc:sldMkLst>
          <pc:docMk/>
          <pc:sldMk cId="324748477" sldId="296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06.601" v="2458" actId="20577"/>
          <ac:spMkLst>
            <pc:docMk/>
            <pc:sldMk cId="324748477" sldId="296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01.850" v="2454" actId="20577"/>
        <pc:sldMkLst>
          <pc:docMk/>
          <pc:sldMk cId="2811110102" sldId="297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01.850" v="2454" actId="20577"/>
          <ac:spMkLst>
            <pc:docMk/>
            <pc:sldMk cId="2811110102" sldId="297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6:58.882" v="2452" actId="20577"/>
        <pc:sldMkLst>
          <pc:docMk/>
          <pc:sldMk cId="2958389752" sldId="298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6:58.882" v="2452" actId="20577"/>
          <ac:spMkLst>
            <pc:docMk/>
            <pc:sldMk cId="2958389752" sldId="298"/>
            <ac:spMk id="4" creationId="{F95CA4E5-4799-C84B-BE32-BEEE95255440}"/>
          </ac:spMkLst>
        </pc:spChg>
      </pc:sldChg>
      <pc:sldChg chg="addSp modSp">
        <pc:chgData name="게스트 사용자" userId="S::urn:spo:anon#f8d3c48390ee4deff5c418ee15abfe4617f10863e3ac10dd18e8126421d352ae::" providerId="AD" clId="Web-{65AD521C-D92E-272F-EBC9-31BDB5F6CC1C}" dt="2023-06-15T03:39:50.706" v="2851"/>
        <pc:sldMkLst>
          <pc:docMk/>
          <pc:sldMk cId="2043523487" sldId="300"/>
        </pc:sldMkLst>
        <pc:graphicFrameChg chg="add mod modGraphic">
          <ac:chgData name="게스트 사용자" userId="S::urn:spo:anon#f8d3c48390ee4deff5c418ee15abfe4617f10863e3ac10dd18e8126421d352ae::" providerId="AD" clId="Web-{65AD521C-D92E-272F-EBC9-31BDB5F6CC1C}" dt="2023-06-15T03:39:50.706" v="2851"/>
          <ac:graphicFrameMkLst>
            <pc:docMk/>
            <pc:sldMk cId="2043523487" sldId="300"/>
            <ac:graphicFrameMk id="3" creationId="{2F5CF9EB-B5A8-1F11-CFBB-A160F942C386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43.226" v="2476" actId="20577"/>
        <pc:sldMkLst>
          <pc:docMk/>
          <pc:sldMk cId="767307732" sldId="30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43.226" v="2476" actId="20577"/>
          <ac:spMkLst>
            <pc:docMk/>
            <pc:sldMk cId="767307732" sldId="301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38.758" v="2474" actId="20577"/>
        <pc:sldMkLst>
          <pc:docMk/>
          <pc:sldMk cId="2742649846" sldId="302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38.758" v="2474" actId="20577"/>
          <ac:spMkLst>
            <pc:docMk/>
            <pc:sldMk cId="2742649846" sldId="302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34.695" v="2472" actId="20577"/>
        <pc:sldMkLst>
          <pc:docMk/>
          <pc:sldMk cId="1391385393" sldId="303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34.695" v="2472" actId="20577"/>
          <ac:spMkLst>
            <pc:docMk/>
            <pc:sldMk cId="1391385393" sldId="303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3:39:30.377" v="2848" actId="1076"/>
        <pc:sldMkLst>
          <pc:docMk/>
          <pc:sldMk cId="1019077083" sldId="304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3:39:30.377" v="2848" actId="1076"/>
          <ac:graphicFrameMkLst>
            <pc:docMk/>
            <pc:sldMk cId="1019077083" sldId="304"/>
            <ac:graphicFrameMk id="3" creationId="{4529C795-4CE7-3681-2B8A-9DC989E77C4E}"/>
          </ac:graphicFrameMkLst>
        </pc:graphicFrameChg>
      </pc:sldChg>
      <pc:sldChg chg="addSp modSp">
        <pc:chgData name="게스트 사용자" userId="S::urn:spo:anon#f8d3c48390ee4deff5c418ee15abfe4617f10863e3ac10dd18e8126421d352ae::" providerId="AD" clId="Web-{65AD521C-D92E-272F-EBC9-31BDB5F6CC1C}" dt="2023-06-15T06:09:21.173" v="3274" actId="1076"/>
        <pc:sldMkLst>
          <pc:docMk/>
          <pc:sldMk cId="561795322" sldId="305"/>
        </pc:sldMkLst>
        <pc:spChg chg="add mod">
          <ac:chgData name="게스트 사용자" userId="S::urn:spo:anon#f8d3c48390ee4deff5c418ee15abfe4617f10863e3ac10dd18e8126421d352ae::" providerId="AD" clId="Web-{65AD521C-D92E-272F-EBC9-31BDB5F6CC1C}" dt="2023-06-15T06:08:44.734" v="3267" actId="1076"/>
          <ac:spMkLst>
            <pc:docMk/>
            <pc:sldMk cId="561795322" sldId="305"/>
            <ac:spMk id="2" creationId="{2400698E-AC14-2786-B363-6FA821BD0F7C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08:51" v="3270" actId="1076"/>
          <ac:spMkLst>
            <pc:docMk/>
            <pc:sldMk cId="561795322" sldId="305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2:46:55.897" v="2446" actId="20577"/>
          <ac:spMkLst>
            <pc:docMk/>
            <pc:sldMk cId="561795322" sldId="305"/>
            <ac:spMk id="4" creationId="{F95CA4E5-4799-C84B-BE32-BEEE9525544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09:09.266" v="3271" actId="1076"/>
          <ac:spMkLst>
            <pc:docMk/>
            <pc:sldMk cId="561795322" sldId="305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09:21.173" v="3274" actId="1076"/>
          <ac:spMkLst>
            <pc:docMk/>
            <pc:sldMk cId="561795322" sldId="305"/>
            <ac:spMk id="6" creationId="{19B9ACAF-B546-99E0-E89A-35E481AA581F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6:26.522" v="2433" actId="20577"/>
        <pc:sldMkLst>
          <pc:docMk/>
          <pc:sldMk cId="2110230048" sldId="307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6:26.522" v="2433" actId="20577"/>
          <ac:spMkLst>
            <pc:docMk/>
            <pc:sldMk cId="2110230048" sldId="307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6:30.990" v="2435" actId="20577"/>
        <pc:sldMkLst>
          <pc:docMk/>
          <pc:sldMk cId="246481651" sldId="308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6:30.990" v="2435" actId="20577"/>
          <ac:spMkLst>
            <pc:docMk/>
            <pc:sldMk cId="246481651" sldId="308"/>
            <ac:spMk id="4" creationId="{F95CA4E5-4799-C84B-BE32-BEEE95255440}"/>
          </ac:spMkLst>
        </pc:spChg>
      </pc:sldChg>
      <pc:sldChg chg="addSp delSp modSp">
        <pc:chgData name="게스트 사용자" userId="S::urn:spo:anon#f8d3c48390ee4deff5c418ee15abfe4617f10863e3ac10dd18e8126421d352ae::" providerId="AD" clId="Web-{65AD521C-D92E-272F-EBC9-31BDB5F6CC1C}" dt="2023-06-15T02:15:56.121" v="2035"/>
        <pc:sldMkLst>
          <pc:docMk/>
          <pc:sldMk cId="4032863100" sldId="309"/>
        </pc:sldMkLst>
        <pc:graphicFrameChg chg="add del mod modGraphic">
          <ac:chgData name="게스트 사용자" userId="S::urn:spo:anon#f8d3c48390ee4deff5c418ee15abfe4617f10863e3ac10dd18e8126421d352ae::" providerId="AD" clId="Web-{65AD521C-D92E-272F-EBC9-31BDB5F6CC1C}" dt="2023-06-15T02:15:56.121" v="2035"/>
          <ac:graphicFrameMkLst>
            <pc:docMk/>
            <pc:sldMk cId="4032863100" sldId="309"/>
            <ac:graphicFrameMk id="6" creationId="{D8C9112E-8F17-BE2A-E5A9-2DA95C18E130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46:48.428" v="2444" actId="20577"/>
        <pc:sldMkLst>
          <pc:docMk/>
          <pc:sldMk cId="562794540" sldId="310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6:48.428" v="2444" actId="20577"/>
          <ac:spMkLst>
            <pc:docMk/>
            <pc:sldMk cId="562794540" sldId="310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46:42.256" v="2438" actId="20577"/>
        <pc:sldMkLst>
          <pc:docMk/>
          <pc:sldMk cId="2709262812" sldId="31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6:42.256" v="2438" actId="20577"/>
          <ac:spMkLst>
            <pc:docMk/>
            <pc:sldMk cId="2709262812" sldId="311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65AD521C-D92E-272F-EBC9-31BDB5F6CC1C}" dt="2023-06-15T02:24:29.195" v="2343"/>
        <pc:sldMkLst>
          <pc:docMk/>
          <pc:sldMk cId="415282459" sldId="312"/>
        </pc:sldMkLst>
        <pc:graphicFrameChg chg="modGraphic">
          <ac:chgData name="게스트 사용자" userId="S::urn:spo:anon#f8d3c48390ee4deff5c418ee15abfe4617f10863e3ac10dd18e8126421d352ae::" providerId="AD" clId="Web-{65AD521C-D92E-272F-EBC9-31BDB5F6CC1C}" dt="2023-06-15T02:24:29.195" v="2343"/>
          <ac:graphicFrameMkLst>
            <pc:docMk/>
            <pc:sldMk cId="415282459" sldId="312"/>
            <ac:graphicFrameMk id="3" creationId="{B7C5A625-35EA-898F-2169-052AE405DBB5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47:53.133" v="2478" actId="1076"/>
        <pc:sldMkLst>
          <pc:docMk/>
          <pc:sldMk cId="2739681303" sldId="313"/>
        </pc:sldMkLst>
        <pc:spChg chg="mod">
          <ac:chgData name="게스트 사용자" userId="S::urn:spo:anon#f8d3c48390ee4deff5c418ee15abfe4617f10863e3ac10dd18e8126421d352ae::" providerId="AD" clId="Web-{65AD521C-D92E-272F-EBC9-31BDB5F6CC1C}" dt="2023-06-15T02:47:53.133" v="2478" actId="1076"/>
          <ac:spMkLst>
            <pc:docMk/>
            <pc:sldMk cId="2739681303" sldId="313"/>
            <ac:spMk id="32" creationId="{4EB0EEB9-6EFD-904C-B270-432738BBE934}"/>
          </ac:spMkLst>
        </pc:spChg>
        <pc:graphicFrameChg chg="mod modGraphic">
          <ac:chgData name="게스트 사용자" userId="S::urn:spo:anon#f8d3c48390ee4deff5c418ee15abfe4617f10863e3ac10dd18e8126421d352ae::" providerId="AD" clId="Web-{65AD521C-D92E-272F-EBC9-31BDB5F6CC1C}" dt="2023-06-15T02:28:10.981" v="2383"/>
          <ac:graphicFrameMkLst>
            <pc:docMk/>
            <pc:sldMk cId="2739681303" sldId="313"/>
            <ac:graphicFrameMk id="4" creationId="{00C3A53D-40F5-2630-6C62-EC203515A94A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21:16.004" v="2185"/>
        <pc:sldMkLst>
          <pc:docMk/>
          <pc:sldMk cId="1138094046" sldId="314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21:16.004" v="2185"/>
          <ac:graphicFrameMkLst>
            <pc:docMk/>
            <pc:sldMk cId="1138094046" sldId="314"/>
            <ac:graphicFrameMk id="3" creationId="{DB075EE5-D06E-713A-705E-8CC6F16CB657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39:35.747" v="2422"/>
        <pc:sldMkLst>
          <pc:docMk/>
          <pc:sldMk cId="665945388" sldId="315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39:35.747" v="2422"/>
          <ac:graphicFrameMkLst>
            <pc:docMk/>
            <pc:sldMk cId="665945388" sldId="315"/>
            <ac:graphicFrameMk id="4" creationId="{B6BC8D07-8BCC-AFBB-F256-765389709F86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65AD521C-D92E-272F-EBC9-31BDB5F6CC1C}" dt="2023-06-15T02:26:43.761" v="2365"/>
        <pc:sldMkLst>
          <pc:docMk/>
          <pc:sldMk cId="4033622632" sldId="316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26:43.761" v="2365"/>
          <ac:graphicFrameMkLst>
            <pc:docMk/>
            <pc:sldMk cId="4033622632" sldId="316"/>
            <ac:graphicFrameMk id="3" creationId="{B09E59E2-976D-E51C-8060-D204447F5BC2}"/>
          </ac:graphicFrameMkLst>
        </pc:graphicFrame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2:49:58.886" v="2499"/>
        <pc:sldMkLst>
          <pc:docMk/>
          <pc:sldMk cId="1919169026" sldId="317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49:58.886" v="2499"/>
          <ac:graphicFrameMkLst>
            <pc:docMk/>
            <pc:sldMk cId="1919169026" sldId="317"/>
            <ac:graphicFrameMk id="6" creationId="{D8C9112E-8F17-BE2A-E5A9-2DA95C18E130}"/>
          </ac:graphicFrameMkLst>
        </pc:graphicFrame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2:29:46.530" v="2388"/>
        <pc:sldMkLst>
          <pc:docMk/>
          <pc:sldMk cId="269323364" sldId="318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29:46.530" v="2388"/>
          <ac:graphicFrameMkLst>
            <pc:docMk/>
            <pc:sldMk cId="269323364" sldId="318"/>
            <ac:graphicFrameMk id="3" creationId="{B7C5A625-35EA-898F-2169-052AE405DBB5}"/>
          </ac:graphicFrameMkLst>
        </pc:graphicFrame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2:21:22.488" v="2187"/>
        <pc:sldMkLst>
          <pc:docMk/>
          <pc:sldMk cId="2553834090" sldId="319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21:22.488" v="2187"/>
          <ac:graphicFrameMkLst>
            <pc:docMk/>
            <pc:sldMk cId="2553834090" sldId="319"/>
            <ac:graphicFrameMk id="4" creationId="{00C3A53D-40F5-2630-6C62-EC203515A94A}"/>
          </ac:graphicFrameMkLst>
        </pc:graphicFrame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2:30:12.156" v="2390"/>
        <pc:sldMkLst>
          <pc:docMk/>
          <pc:sldMk cId="684231537" sldId="320"/>
        </pc:sldMkLst>
        <pc:graphicFrameChg chg="mod modGraphic">
          <ac:chgData name="게스트 사용자" userId="S::urn:spo:anon#f8d3c48390ee4deff5c418ee15abfe4617f10863e3ac10dd18e8126421d352ae::" providerId="AD" clId="Web-{65AD521C-D92E-272F-EBC9-31BDB5F6CC1C}" dt="2023-06-15T02:30:12.156" v="2390"/>
          <ac:graphicFrameMkLst>
            <pc:docMk/>
            <pc:sldMk cId="684231537" sldId="320"/>
            <ac:graphicFrameMk id="3" creationId="{B09E59E2-976D-E51C-8060-D204447F5BC2}"/>
          </ac:graphicFrameMkLst>
        </pc:graphicFrameChg>
      </pc:sldChg>
      <pc:sldChg chg="delSp modSp add ord replId">
        <pc:chgData name="게스트 사용자" userId="S::urn:spo:anon#f8d3c48390ee4deff5c418ee15abfe4617f10863e3ac10dd18e8126421d352ae::" providerId="AD" clId="Web-{65AD521C-D92E-272F-EBC9-31BDB5F6CC1C}" dt="2023-06-15T03:02:45.434" v="2520"/>
        <pc:sldMkLst>
          <pc:docMk/>
          <pc:sldMk cId="2429613659" sldId="32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3:02:31.856" v="2508" actId="20577"/>
          <ac:spMkLst>
            <pc:docMk/>
            <pc:sldMk cId="2429613659" sldId="321"/>
            <ac:spMk id="4" creationId="{F95CA4E5-4799-C84B-BE32-BEEE95255440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3:02:39.824" v="2518" actId="20577"/>
          <ac:spMkLst>
            <pc:docMk/>
            <pc:sldMk cId="2429613659" sldId="321"/>
            <ac:spMk id="11" creationId="{03402BD8-5F80-594E-BCAE-8D2B83985C3A}"/>
          </ac:spMkLst>
        </pc:spChg>
        <pc:picChg chg="del">
          <ac:chgData name="게스트 사용자" userId="S::urn:spo:anon#f8d3c48390ee4deff5c418ee15abfe4617f10863e3ac10dd18e8126421d352ae::" providerId="AD" clId="Web-{65AD521C-D92E-272F-EBC9-31BDB5F6CC1C}" dt="2023-06-15T03:02:43.621" v="2519"/>
          <ac:picMkLst>
            <pc:docMk/>
            <pc:sldMk cId="2429613659" sldId="321"/>
            <ac:picMk id="3" creationId="{59979E39-84B7-E006-FD2F-D01AEF5A3F39}"/>
          </ac:picMkLst>
        </pc:picChg>
        <pc:picChg chg="del">
          <ac:chgData name="게스트 사용자" userId="S::urn:spo:anon#f8d3c48390ee4deff5c418ee15abfe4617f10863e3ac10dd18e8126421d352ae::" providerId="AD" clId="Web-{65AD521C-D92E-272F-EBC9-31BDB5F6CC1C}" dt="2023-06-15T03:02:45.434" v="2520"/>
          <ac:picMkLst>
            <pc:docMk/>
            <pc:sldMk cId="2429613659" sldId="321"/>
            <ac:picMk id="5" creationId="{328B980B-228A-7B14-6C8E-28F6A2A0DA52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65AD521C-D92E-272F-EBC9-31BDB5F6CC1C}" dt="2023-06-15T06:10:32.627" v="3293"/>
        <pc:sldMkLst>
          <pc:docMk/>
          <pc:sldMk cId="1006819205" sldId="322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09:15.579" v="3272"/>
          <ac:spMkLst>
            <pc:docMk/>
            <pc:sldMk cId="1006819205" sldId="322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9:33.689" v="3275" actId="1076"/>
          <ac:spMkLst>
            <pc:docMk/>
            <pc:sldMk cId="1006819205" sldId="322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9:46.345" v="3277" actId="1076"/>
          <ac:spMkLst>
            <pc:docMk/>
            <pc:sldMk cId="1006819205" sldId="322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0:10.424" v="3287"/>
          <ac:spMkLst>
            <pc:docMk/>
            <pc:sldMk cId="1006819205" sldId="322"/>
            <ac:spMk id="6" creationId="{CDB1AD55-B87A-3519-DA3B-FD548BCBF38F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0:32.627" v="3293"/>
          <ac:spMkLst>
            <pc:docMk/>
            <pc:sldMk cId="1006819205" sldId="322"/>
            <ac:spMk id="7" creationId="{21FF5C71-0306-8838-9F50-4AC7FA11B3A1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65AD521C-D92E-272F-EBC9-31BDB5F6CC1C}" dt="2023-06-15T06:12:53.365" v="3321" actId="14100"/>
        <pc:sldMkLst>
          <pc:docMk/>
          <pc:sldMk cId="593006950" sldId="323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09:51.111" v="3278"/>
          <ac:spMkLst>
            <pc:docMk/>
            <pc:sldMk cId="593006950" sldId="323"/>
            <ac:spMk id="2" creationId="{2400698E-AC14-2786-B363-6FA821BD0F7C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0:19.533" v="3288"/>
          <ac:spMkLst>
            <pc:docMk/>
            <pc:sldMk cId="593006950" sldId="323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1:00.612" v="3298" actId="1076"/>
          <ac:spMkLst>
            <pc:docMk/>
            <pc:sldMk cId="593006950" sldId="323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2:22.927" v="3305" actId="1076"/>
          <ac:spMkLst>
            <pc:docMk/>
            <pc:sldMk cId="593006950" sldId="323"/>
            <ac:spMk id="6" creationId="{9796D235-9DE2-B007-BD3B-A79EE333FE95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2:53.334" v="3320" actId="14100"/>
          <ac:spMkLst>
            <pc:docMk/>
            <pc:sldMk cId="593006950" sldId="323"/>
            <ac:spMk id="7" creationId="{CE62A64B-8474-5519-FF18-E1653F8DD0DD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2:53.365" v="3321" actId="14100"/>
          <ac:spMkLst>
            <pc:docMk/>
            <pc:sldMk cId="593006950" sldId="323"/>
            <ac:spMk id="8" creationId="{84DB79FE-00C8-325B-8D28-680856C51732}"/>
          </ac:spMkLst>
        </pc:spChg>
      </pc:sldChg>
      <pc:sldChg chg="delSp modSp add del replId">
        <pc:chgData name="게스트 사용자" userId="S::urn:spo:anon#f8d3c48390ee4deff5c418ee15abfe4617f10863e3ac10dd18e8126421d352ae::" providerId="AD" clId="Web-{65AD521C-D92E-272F-EBC9-31BDB5F6CC1C}" dt="2023-06-15T06:12:57.959" v="3322"/>
        <pc:sldMkLst>
          <pc:docMk/>
          <pc:sldMk cId="3958486058" sldId="324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12:04.786" v="3299"/>
          <ac:spMkLst>
            <pc:docMk/>
            <pc:sldMk cId="3958486058" sldId="324"/>
            <ac:spMk id="2" creationId="{2400698E-AC14-2786-B363-6FA821BD0F7C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2:27.177" v="3307"/>
          <ac:spMkLst>
            <pc:docMk/>
            <pc:sldMk cId="3958486058" sldId="324"/>
            <ac:spMk id="3" creationId="{6FFA3DB4-85D2-58F7-B2D4-02861566C5CA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2:27.177" v="3306"/>
          <ac:spMkLst>
            <pc:docMk/>
            <pc:sldMk cId="3958486058" sldId="324"/>
            <ac:spMk id="5" creationId="{FEFC3E31-7650-D8FA-903B-74A0F80A4200}"/>
          </ac:spMkLst>
        </pc:spChg>
      </pc:sldChg>
      <pc:sldChg chg="addSp modSp add replId">
        <pc:chgData name="게스트 사용자" userId="S::urn:spo:anon#f8d3c48390ee4deff5c418ee15abfe4617f10863e3ac10dd18e8126421d352ae::" providerId="AD" clId="Web-{65AD521C-D92E-272F-EBC9-31BDB5F6CC1C}" dt="2023-06-15T06:14:06.523" v="3347"/>
        <pc:sldMkLst>
          <pc:docMk/>
          <pc:sldMk cId="1527644526" sldId="325"/>
        </pc:sldMkLst>
        <pc:spChg chg="mod">
          <ac:chgData name="게스트 사용자" userId="S::urn:spo:anon#f8d3c48390ee4deff5c418ee15abfe4617f10863e3ac10dd18e8126421d352ae::" providerId="AD" clId="Web-{65AD521C-D92E-272F-EBC9-31BDB5F6CC1C}" dt="2023-06-15T06:13:44.850" v="3338" actId="1076"/>
          <ac:spMkLst>
            <pc:docMk/>
            <pc:sldMk cId="1527644526" sldId="325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3:45.913" v="3339" actId="1076"/>
          <ac:spMkLst>
            <pc:docMk/>
            <pc:sldMk cId="1527644526" sldId="325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3:39.069" v="3337" actId="1076"/>
          <ac:spMkLst>
            <pc:docMk/>
            <pc:sldMk cId="1527644526" sldId="325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4:06.523" v="3347"/>
          <ac:spMkLst>
            <pc:docMk/>
            <pc:sldMk cId="1527644526" sldId="325"/>
            <ac:spMk id="6" creationId="{AE1DE75F-4565-E3D2-ADA1-15A02D280ABE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65AD521C-D92E-272F-EBC9-31BDB5F6CC1C}" dt="2023-06-15T06:16:31.292" v="3382" actId="1076"/>
        <pc:sldMkLst>
          <pc:docMk/>
          <pc:sldMk cId="3719405296" sldId="326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13:54.976" v="3340"/>
          <ac:spMkLst>
            <pc:docMk/>
            <pc:sldMk cId="3719405296" sldId="326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6:31.260" v="3381" actId="1076"/>
          <ac:spMkLst>
            <pc:docMk/>
            <pc:sldMk cId="3719405296" sldId="326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6:31.292" v="3382" actId="1076"/>
          <ac:spMkLst>
            <pc:docMk/>
            <pc:sldMk cId="3719405296" sldId="326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6:28.917" v="3379" actId="1076"/>
          <ac:spMkLst>
            <pc:docMk/>
            <pc:sldMk cId="3719405296" sldId="326"/>
            <ac:spMk id="6" creationId="{67ACDA6E-8E7F-E977-74DE-E290283011D7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6:28.932" v="3380" actId="1076"/>
          <ac:spMkLst>
            <pc:docMk/>
            <pc:sldMk cId="3719405296" sldId="326"/>
            <ac:spMk id="7" creationId="{11A341E8-04A6-ECCD-B8BE-9CE96FCE959E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65AD521C-D92E-272F-EBC9-31BDB5F6CC1C}" dt="2023-06-15T06:19:28.889" v="3395" actId="1076"/>
        <pc:sldMkLst>
          <pc:docMk/>
          <pc:sldMk cId="247579118" sldId="327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14:39.117" v="3355"/>
          <ac:spMkLst>
            <pc:docMk/>
            <pc:sldMk cId="247579118" sldId="327"/>
            <ac:spMk id="2" creationId="{2400698E-AC14-2786-B363-6FA821BD0F7C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4:39.117" v="3354"/>
          <ac:spMkLst>
            <pc:docMk/>
            <pc:sldMk cId="247579118" sldId="327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17:36.293" v="3383" actId="1076"/>
          <ac:spMkLst>
            <pc:docMk/>
            <pc:sldMk cId="247579118" sldId="327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9:04.842" v="3390" actId="14100"/>
          <ac:spMkLst>
            <pc:docMk/>
            <pc:sldMk cId="247579118" sldId="327"/>
            <ac:spMk id="6" creationId="{0B442026-880B-3362-8A8B-A79175CA1BFC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9:28.889" v="3395" actId="1076"/>
          <ac:spMkLst>
            <pc:docMk/>
            <pc:sldMk cId="247579118" sldId="327"/>
            <ac:spMk id="7" creationId="{EC693AEC-0925-8198-8CFC-DF6A6C1A614B}"/>
          </ac:spMkLst>
        </pc:spChg>
        <pc:spChg chg="add mod">
          <ac:chgData name="게스트 사용자" userId="S::urn:spo:anon#f8d3c48390ee4deff5c418ee15abfe4617f10863e3ac10dd18e8126421d352ae::" providerId="AD" clId="Web-{65AD521C-D92E-272F-EBC9-31BDB5F6CC1C}" dt="2023-06-15T06:19:25.936" v="3394" actId="1076"/>
          <ac:spMkLst>
            <pc:docMk/>
            <pc:sldMk cId="247579118" sldId="327"/>
            <ac:spMk id="8" creationId="{BA2A7CC8-147D-5599-DEC1-BDAAEA79161A}"/>
          </ac:spMkLst>
        </pc:spChg>
      </pc:sldChg>
      <pc:sldChg chg="delSp modSp add replId">
        <pc:chgData name="게스트 사용자" userId="S::urn:spo:anon#f8d3c48390ee4deff5c418ee15abfe4617f10863e3ac10dd18e8126421d352ae::" providerId="AD" clId="Web-{65AD521C-D92E-272F-EBC9-31BDB5F6CC1C}" dt="2023-06-15T06:17:57.903" v="3386"/>
        <pc:sldMkLst>
          <pc:docMk/>
          <pc:sldMk cId="231696477" sldId="328"/>
        </pc:sldMkLst>
        <pc:spChg chg="del mod">
          <ac:chgData name="게스트 사용자" userId="S::urn:spo:anon#f8d3c48390ee4deff5c418ee15abfe4617f10863e3ac10dd18e8126421d352ae::" providerId="AD" clId="Web-{65AD521C-D92E-272F-EBC9-31BDB5F6CC1C}" dt="2023-06-15T06:17:57.903" v="3386"/>
          <ac:spMkLst>
            <pc:docMk/>
            <pc:sldMk cId="231696477" sldId="328"/>
            <ac:spMk id="2" creationId="{2400698E-AC14-2786-B363-6FA821BD0F7C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7:57.903" v="3385"/>
          <ac:spMkLst>
            <pc:docMk/>
            <pc:sldMk cId="231696477" sldId="328"/>
            <ac:spMk id="3" creationId="{6FFA3DB4-85D2-58F7-B2D4-02861566C5CA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17:57.903" v="3384"/>
          <ac:spMkLst>
            <pc:docMk/>
            <pc:sldMk cId="231696477" sldId="328"/>
            <ac:spMk id="5" creationId="{FEFC3E31-7650-D8FA-903B-74A0F80A4200}"/>
          </ac:spMkLst>
        </pc:spChg>
      </pc:sldChg>
      <pc:sldChg chg="delSp modSp add replId">
        <pc:chgData name="게스트 사용자" userId="S::urn:spo:anon#f8d3c48390ee4deff5c418ee15abfe4617f10863e3ac10dd18e8126421d352ae::" providerId="AD" clId="Web-{65AD521C-D92E-272F-EBC9-31BDB5F6CC1C}" dt="2023-06-15T05:22:57.610" v="3021"/>
        <pc:sldMkLst>
          <pc:docMk/>
          <pc:sldMk cId="3877481395" sldId="330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2:32.859" v="3016" actId="20577"/>
          <ac:spMkLst>
            <pc:docMk/>
            <pc:sldMk cId="3877481395" sldId="330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2:36.469" v="3020" actId="20577"/>
          <ac:spMkLst>
            <pc:docMk/>
            <pc:sldMk cId="3877481395" sldId="330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65AD521C-D92E-272F-EBC9-31BDB5F6CC1C}" dt="2023-06-15T05:22:57.610" v="3021"/>
          <ac:spMkLst>
            <pc:docMk/>
            <pc:sldMk cId="3877481395" sldId="330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23:46.548" v="3037" actId="20577"/>
        <pc:sldMkLst>
          <pc:docMk/>
          <pc:sldMk cId="2550112240" sldId="33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3:31.423" v="3032" actId="20577"/>
          <ac:spMkLst>
            <pc:docMk/>
            <pc:sldMk cId="2550112240" sldId="331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3:35.876" v="3034" actId="20577"/>
          <ac:spMkLst>
            <pc:docMk/>
            <pc:sldMk cId="2550112240" sldId="331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3:46.548" v="3037" actId="20577"/>
          <ac:spMkLst>
            <pc:docMk/>
            <pc:sldMk cId="2550112240" sldId="331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24:31.893" v="3048" actId="20577"/>
        <pc:sldMkLst>
          <pc:docMk/>
          <pc:sldMk cId="899484345" sldId="332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4:14.424" v="3040" actId="20577"/>
          <ac:spMkLst>
            <pc:docMk/>
            <pc:sldMk cId="899484345" sldId="332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4:17.502" v="3042" actId="20577"/>
          <ac:spMkLst>
            <pc:docMk/>
            <pc:sldMk cId="899484345" sldId="332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4:31.893" v="3048" actId="20577"/>
          <ac:spMkLst>
            <pc:docMk/>
            <pc:sldMk cId="899484345" sldId="332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25:11.628" v="3061" actId="20577"/>
        <pc:sldMkLst>
          <pc:docMk/>
          <pc:sldMk cId="1166373949" sldId="333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4:45.909" v="3054" actId="20577"/>
          <ac:spMkLst>
            <pc:docMk/>
            <pc:sldMk cId="1166373949" sldId="333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5:05.066" v="3056" actId="20577"/>
          <ac:spMkLst>
            <pc:docMk/>
            <pc:sldMk cId="1166373949" sldId="333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5:11.628" v="3061" actId="20577"/>
          <ac:spMkLst>
            <pc:docMk/>
            <pc:sldMk cId="1166373949" sldId="333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26:01.848" v="3079" actId="20577"/>
        <pc:sldMkLst>
          <pc:docMk/>
          <pc:sldMk cId="2736268098" sldId="334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5:48.520" v="3074" actId="20577"/>
          <ac:spMkLst>
            <pc:docMk/>
            <pc:sldMk cId="2736268098" sldId="334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5:58.598" v="3076" actId="20577"/>
          <ac:spMkLst>
            <pc:docMk/>
            <pc:sldMk cId="2736268098" sldId="334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6:01.848" v="3079" actId="20577"/>
          <ac:spMkLst>
            <pc:docMk/>
            <pc:sldMk cId="2736268098" sldId="334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26:46.333" v="3096" actId="20577"/>
        <pc:sldMkLst>
          <pc:docMk/>
          <pc:sldMk cId="2504402307" sldId="335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6:19.833" v="3086" actId="20577"/>
          <ac:spMkLst>
            <pc:docMk/>
            <pc:sldMk cId="2504402307" sldId="335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6:33.536" v="3091" actId="20577"/>
          <ac:spMkLst>
            <pc:docMk/>
            <pc:sldMk cId="2504402307" sldId="335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26:46.333" v="3096" actId="20577"/>
          <ac:spMkLst>
            <pc:docMk/>
            <pc:sldMk cId="2504402307" sldId="335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31:48.465" v="3118" actId="20577"/>
        <pc:sldMkLst>
          <pc:docMk/>
          <pc:sldMk cId="2134128229" sldId="336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28:07.757" v="3103" actId="20577"/>
          <ac:spMkLst>
            <pc:docMk/>
            <pc:sldMk cId="2134128229" sldId="336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31:01.511" v="3111" actId="20577"/>
          <ac:spMkLst>
            <pc:docMk/>
            <pc:sldMk cId="2134128229" sldId="336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31:48.465" v="3118" actId="20577"/>
          <ac:spMkLst>
            <pc:docMk/>
            <pc:sldMk cId="2134128229" sldId="336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32:57.170" v="3142" actId="20577"/>
        <pc:sldMkLst>
          <pc:docMk/>
          <pc:sldMk cId="2416497602" sldId="337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32:25.263" v="3131" actId="20577"/>
          <ac:spMkLst>
            <pc:docMk/>
            <pc:sldMk cId="2416497602" sldId="337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32:53.201" v="3136" actId="20577"/>
          <ac:spMkLst>
            <pc:docMk/>
            <pc:sldMk cId="2416497602" sldId="337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32:57.170" v="3142" actId="20577"/>
          <ac:spMkLst>
            <pc:docMk/>
            <pc:sldMk cId="2416497602" sldId="337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5:43:44.059" v="3181" actId="20577"/>
        <pc:sldMkLst>
          <pc:docMk/>
          <pc:sldMk cId="4233418049" sldId="338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33:14.998" v="3147" actId="20577"/>
          <ac:spMkLst>
            <pc:docMk/>
            <pc:sldMk cId="4233418049" sldId="338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43:02.246" v="3173" actId="20577"/>
          <ac:spMkLst>
            <pc:docMk/>
            <pc:sldMk cId="4233418049" sldId="338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43:44.059" v="3181" actId="20577"/>
          <ac:spMkLst>
            <pc:docMk/>
            <pc:sldMk cId="4233418049" sldId="338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6:06:01.996" v="3239" actId="20577"/>
        <pc:sldMkLst>
          <pc:docMk/>
          <pc:sldMk cId="834909296" sldId="339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45:10.952" v="3230" actId="20577"/>
          <ac:spMkLst>
            <pc:docMk/>
            <pc:sldMk cId="834909296" sldId="339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5:40.465" v="3236" actId="14100"/>
          <ac:spMkLst>
            <pc:docMk/>
            <pc:sldMk cId="834909296" sldId="339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6:01.996" v="3239" actId="20577"/>
          <ac:spMkLst>
            <pc:docMk/>
            <pc:sldMk cId="834909296" sldId="339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6:07:21.842" v="3247" actId="20577"/>
        <pc:sldMkLst>
          <pc:docMk/>
          <pc:sldMk cId="3166188584" sldId="340"/>
        </pc:sldMkLst>
        <pc:spChg chg="mod">
          <ac:chgData name="게스트 사용자" userId="S::urn:spo:anon#f8d3c48390ee4deff5c418ee15abfe4617f10863e3ac10dd18e8126421d352ae::" providerId="AD" clId="Web-{65AD521C-D92E-272F-EBC9-31BDB5F6CC1C}" dt="2023-06-15T06:06:38.575" v="3241" actId="20577"/>
          <ac:spMkLst>
            <pc:docMk/>
            <pc:sldMk cId="3166188584" sldId="340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7:08.045" v="3244" actId="14100"/>
          <ac:spMkLst>
            <pc:docMk/>
            <pc:sldMk cId="3166188584" sldId="340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7:21.842" v="3247" actId="20577"/>
          <ac:spMkLst>
            <pc:docMk/>
            <pc:sldMk cId="3166188584" sldId="340"/>
            <ac:spMk id="5" creationId="{FEFC3E31-7650-D8FA-903B-74A0F80A4200}"/>
          </ac:spMkLst>
        </pc:spChg>
      </pc:sldChg>
      <pc:sldChg chg="modSp add replId">
        <pc:chgData name="게스트 사용자" userId="S::urn:spo:anon#f8d3c48390ee4deff5c418ee15abfe4617f10863e3ac10dd18e8126421d352ae::" providerId="AD" clId="Web-{65AD521C-D92E-272F-EBC9-31BDB5F6CC1C}" dt="2023-06-15T06:08:00.767" v="3260" actId="20577"/>
        <pc:sldMkLst>
          <pc:docMk/>
          <pc:sldMk cId="1383030838" sldId="341"/>
        </pc:sldMkLst>
        <pc:spChg chg="mod">
          <ac:chgData name="게스트 사용자" userId="S::urn:spo:anon#f8d3c48390ee4deff5c418ee15abfe4617f10863e3ac10dd18e8126421d352ae::" providerId="AD" clId="Web-{65AD521C-D92E-272F-EBC9-31BDB5F6CC1C}" dt="2023-06-15T06:07:35.967" v="3249" actId="20577"/>
          <ac:spMkLst>
            <pc:docMk/>
            <pc:sldMk cId="1383030838" sldId="341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7:48.530" v="3254" actId="20577"/>
          <ac:spMkLst>
            <pc:docMk/>
            <pc:sldMk cId="1383030838" sldId="341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6:08:00.767" v="3260" actId="20577"/>
          <ac:spMkLst>
            <pc:docMk/>
            <pc:sldMk cId="1383030838" sldId="341"/>
            <ac:spMk id="5" creationId="{FEFC3E31-7650-D8FA-903B-74A0F80A4200}"/>
          </ac:spMkLst>
        </pc:spChg>
      </pc:sldChg>
      <pc:sldChg chg="delSp modSp add replId">
        <pc:chgData name="게스트 사용자" userId="S::urn:spo:anon#f8d3c48390ee4deff5c418ee15abfe4617f10863e3ac10dd18e8126421d352ae::" providerId="AD" clId="Web-{65AD521C-D92E-272F-EBC9-31BDB5F6CC1C}" dt="2023-06-15T06:08:35.062" v="3266"/>
        <pc:sldMkLst>
          <pc:docMk/>
          <pc:sldMk cId="1668366773" sldId="342"/>
        </pc:sldMkLst>
        <pc:spChg chg="mod">
          <ac:chgData name="게스트 사용자" userId="S::urn:spo:anon#f8d3c48390ee4deff5c418ee15abfe4617f10863e3ac10dd18e8126421d352ae::" providerId="AD" clId="Web-{65AD521C-D92E-272F-EBC9-31BDB5F6CC1C}" dt="2023-06-15T06:08:14.593" v="3262" actId="20577"/>
          <ac:spMkLst>
            <pc:docMk/>
            <pc:sldMk cId="1668366773" sldId="342"/>
            <ac:spMk id="2" creationId="{2400698E-AC14-2786-B363-6FA821BD0F7C}"/>
          </ac:spMkLst>
        </pc:spChg>
        <pc:spChg chg="del mod">
          <ac:chgData name="게스트 사용자" userId="S::urn:spo:anon#f8d3c48390ee4deff5c418ee15abfe4617f10863e3ac10dd18e8126421d352ae::" providerId="AD" clId="Web-{65AD521C-D92E-272F-EBC9-31BDB5F6CC1C}" dt="2023-06-15T06:08:35.062" v="3266"/>
          <ac:spMkLst>
            <pc:docMk/>
            <pc:sldMk cId="1668366773" sldId="342"/>
            <ac:spMk id="3" creationId="{6FFA3DB4-85D2-58F7-B2D4-02861566C5CA}"/>
          </ac:spMkLst>
        </pc:spChg>
        <pc:spChg chg="del">
          <ac:chgData name="게스트 사용자" userId="S::urn:spo:anon#f8d3c48390ee4deff5c418ee15abfe4617f10863e3ac10dd18e8126421d352ae::" providerId="AD" clId="Web-{65AD521C-D92E-272F-EBC9-31BDB5F6CC1C}" dt="2023-06-15T06:08:33.937" v="3265"/>
          <ac:spMkLst>
            <pc:docMk/>
            <pc:sldMk cId="1668366773" sldId="342"/>
            <ac:spMk id="5" creationId="{FEFC3E31-7650-D8FA-903B-74A0F80A4200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65AD521C-D92E-272F-EBC9-31BDB5F6CC1C}" dt="2023-06-15T05:44:58.748" v="3226" actId="20577"/>
        <pc:sldMkLst>
          <pc:docMk/>
          <pc:sldMk cId="1369689723" sldId="343"/>
        </pc:sldMkLst>
        <pc:spChg chg="mod">
          <ac:chgData name="게스트 사용자" userId="S::urn:spo:anon#f8d3c48390ee4deff5c418ee15abfe4617f10863e3ac10dd18e8126421d352ae::" providerId="AD" clId="Web-{65AD521C-D92E-272F-EBC9-31BDB5F6CC1C}" dt="2023-06-15T05:44:06.060" v="3201" actId="20577"/>
          <ac:spMkLst>
            <pc:docMk/>
            <pc:sldMk cId="1369689723" sldId="343"/>
            <ac:spMk id="2" creationId="{2400698E-AC14-2786-B363-6FA821BD0F7C}"/>
          </ac:spMkLst>
        </pc:spChg>
        <pc:spChg chg="mod">
          <ac:chgData name="게스트 사용자" userId="S::urn:spo:anon#f8d3c48390ee4deff5c418ee15abfe4617f10863e3ac10dd18e8126421d352ae::" providerId="AD" clId="Web-{65AD521C-D92E-272F-EBC9-31BDB5F6CC1C}" dt="2023-06-15T05:44:23.701" v="3219" actId="20577"/>
          <ac:spMkLst>
            <pc:docMk/>
            <pc:sldMk cId="1369689723" sldId="343"/>
            <ac:spMk id="3" creationId="{6FFA3DB4-85D2-58F7-B2D4-02861566C5CA}"/>
          </ac:spMkLst>
        </pc:spChg>
        <pc:spChg chg="add del mod">
          <ac:chgData name="게스트 사용자" userId="S::urn:spo:anon#f8d3c48390ee4deff5c418ee15abfe4617f10863e3ac10dd18e8126421d352ae::" providerId="AD" clId="Web-{65AD521C-D92E-272F-EBC9-31BDB5F6CC1C}" dt="2023-06-15T05:44:58.748" v="3226" actId="20577"/>
          <ac:spMkLst>
            <pc:docMk/>
            <pc:sldMk cId="1369689723" sldId="343"/>
            <ac:spMk id="5" creationId="{FEFC3E31-7650-D8FA-903B-74A0F80A4200}"/>
          </ac:spMkLst>
        </pc:spChg>
      </pc:sldChg>
    </pc:docChg>
  </pc:docChgLst>
  <pc:docChgLst>
    <pc:chgData name="게스트 사용자" userId="S::urn:spo:anon#f8d3c48390ee4deff5c418ee15abfe4617f10863e3ac10dd18e8126421d352ae::" providerId="AD" clId="Web-{B5E10749-932A-43FA-ABB5-1AD0845E86DB}"/>
    <pc:docChg chg="addSld delSld modSld">
      <pc:chgData name="게스트 사용자" userId="S::urn:spo:anon#f8d3c48390ee4deff5c418ee15abfe4617f10863e3ac10dd18e8126421d352ae::" providerId="AD" clId="Web-{B5E10749-932A-43FA-ABB5-1AD0845E86DB}" dt="2023-06-15T01:31:46.427" v="2005" actId="1076"/>
      <pc:docMkLst>
        <pc:docMk/>
      </pc:docMkLst>
      <pc:sldChg chg="modSp">
        <pc:chgData name="게스트 사용자" userId="S::urn:spo:anon#f8d3c48390ee4deff5c418ee15abfe4617f10863e3ac10dd18e8126421d352ae::" providerId="AD" clId="Web-{B5E10749-932A-43FA-ABB5-1AD0845E86DB}" dt="2023-06-15T00:42:41.982" v="509" actId="20577"/>
        <pc:sldMkLst>
          <pc:docMk/>
          <pc:sldMk cId="1934705518" sldId="270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2:41.982" v="509" actId="20577"/>
          <ac:spMkLst>
            <pc:docMk/>
            <pc:sldMk cId="1934705518" sldId="270"/>
            <ac:spMk id="7" creationId="{936933EC-3828-9849-805A-FCC86CD9106D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6:48.847" v="579" actId="20577"/>
        <pc:sldMkLst>
          <pc:docMk/>
          <pc:sldMk cId="672348287" sldId="271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6:48.847" v="579" actId="20577"/>
          <ac:spMkLst>
            <pc:docMk/>
            <pc:sldMk cId="672348287" sldId="271"/>
            <ac:spMk id="7" creationId="{936933EC-3828-9849-805A-FCC86CD9106D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7:08.973" v="594" actId="20577"/>
        <pc:sldMkLst>
          <pc:docMk/>
          <pc:sldMk cId="3723307770" sldId="272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7:08.973" v="594" actId="20577"/>
          <ac:spMkLst>
            <pc:docMk/>
            <pc:sldMk cId="3723307770" sldId="272"/>
            <ac:spMk id="7" creationId="{936933EC-3828-9849-805A-FCC86CD9106D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7:33.114" v="609" actId="20577"/>
        <pc:sldMkLst>
          <pc:docMk/>
          <pc:sldMk cId="1525023201" sldId="273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7:33.114" v="609" actId="20577"/>
          <ac:spMkLst>
            <pc:docMk/>
            <pc:sldMk cId="1525023201" sldId="273"/>
            <ac:spMk id="7" creationId="{936933EC-3828-9849-805A-FCC86CD9106D}"/>
          </ac:spMkLst>
        </pc:spChg>
      </pc:sldChg>
      <pc:sldChg chg="addSp delSp modSp">
        <pc:chgData name="게스트 사용자" userId="S::urn:spo:anon#f8d3c48390ee4deff5c418ee15abfe4617f10863e3ac10dd18e8126421d352ae::" providerId="AD" clId="Web-{B5E10749-932A-43FA-ABB5-1AD0845E86DB}" dt="2023-06-15T00:39:53.290" v="459" actId="20577"/>
        <pc:sldMkLst>
          <pc:docMk/>
          <pc:sldMk cId="950591054" sldId="284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33:26.297" v="346"/>
          <ac:spMkLst>
            <pc:docMk/>
            <pc:sldMk cId="950591054" sldId="284"/>
            <ac:spMk id="2" creationId="{9209E7A2-EB6E-E56C-A608-746427B7538F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6.484" v="347"/>
          <ac:spMkLst>
            <pc:docMk/>
            <pc:sldMk cId="950591054" sldId="284"/>
            <ac:spMk id="3" creationId="{52CADE58-4366-F37E-4A37-73054C5F779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9:49.103" v="455" actId="20577"/>
          <ac:spMkLst>
            <pc:docMk/>
            <pc:sldMk cId="950591054" sldId="284"/>
            <ac:spMk id="4" creationId="{F95CA4E5-4799-C84B-BE32-BEEE95255440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6.672" v="348"/>
          <ac:spMkLst>
            <pc:docMk/>
            <pc:sldMk cId="950591054" sldId="284"/>
            <ac:spMk id="5" creationId="{56C28DE3-6D56-A404-78C5-74938950A882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6.859" v="349"/>
          <ac:spMkLst>
            <pc:docMk/>
            <pc:sldMk cId="950591054" sldId="284"/>
            <ac:spMk id="6" creationId="{C92DE530-6263-C279-0612-3AC4E1E283D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6.172" v="345"/>
          <ac:spMkLst>
            <pc:docMk/>
            <pc:sldMk cId="950591054" sldId="284"/>
            <ac:spMk id="7" creationId="{0754E6C6-4DDB-1A58-7EC3-13B545B6652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6.969" v="350"/>
          <ac:spMkLst>
            <pc:docMk/>
            <pc:sldMk cId="950591054" sldId="284"/>
            <ac:spMk id="8" creationId="{E7863B00-D8A3-2276-5A64-CCA4A1AD4A6B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047" v="351"/>
          <ac:spMkLst>
            <pc:docMk/>
            <pc:sldMk cId="950591054" sldId="284"/>
            <ac:spMk id="9" creationId="{20D04D6C-6BDF-847F-7ED0-FBF576774B55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109" v="352"/>
          <ac:spMkLst>
            <pc:docMk/>
            <pc:sldMk cId="950591054" sldId="284"/>
            <ac:spMk id="10" creationId="{6C47BD49-21FD-0DEA-C70E-1B0CE8F84E0B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9:53.290" v="459" actId="20577"/>
          <ac:spMkLst>
            <pc:docMk/>
            <pc:sldMk cId="950591054" sldId="284"/>
            <ac:spMk id="11" creationId="{03402BD8-5F80-594E-BCAE-8D2B83985C3A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172" v="353"/>
          <ac:spMkLst>
            <pc:docMk/>
            <pc:sldMk cId="950591054" sldId="284"/>
            <ac:spMk id="14" creationId="{71F34383-2526-FA08-40B6-59EC18506323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250" v="354"/>
          <ac:spMkLst>
            <pc:docMk/>
            <pc:sldMk cId="950591054" sldId="284"/>
            <ac:spMk id="15" creationId="{2DE23DE4-FA38-466F-C4DA-B59517E079D0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312" v="355"/>
          <ac:spMkLst>
            <pc:docMk/>
            <pc:sldMk cId="950591054" sldId="284"/>
            <ac:spMk id="16" creationId="{20FAFA33-04DF-46B1-8920-742F15866B3D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391" v="356"/>
          <ac:spMkLst>
            <pc:docMk/>
            <pc:sldMk cId="950591054" sldId="284"/>
            <ac:spMk id="17" creationId="{929B5C79-2E22-229F-58CB-1D1E7CB285EA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453" v="357"/>
          <ac:spMkLst>
            <pc:docMk/>
            <pc:sldMk cId="950591054" sldId="284"/>
            <ac:spMk id="18" creationId="{52529024-1FA5-CEF4-A218-D15C56FE7601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531" v="358"/>
          <ac:spMkLst>
            <pc:docMk/>
            <pc:sldMk cId="950591054" sldId="284"/>
            <ac:spMk id="19" creationId="{B5E0D438-A41D-068E-9E64-D203DFCB3788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594" v="359"/>
          <ac:spMkLst>
            <pc:docMk/>
            <pc:sldMk cId="950591054" sldId="284"/>
            <ac:spMk id="20" creationId="{F2DEA4DA-B5EA-FD53-E2D2-4660FE83859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672" v="360"/>
          <ac:spMkLst>
            <pc:docMk/>
            <pc:sldMk cId="950591054" sldId="284"/>
            <ac:spMk id="21" creationId="{023DBFEB-581D-EF68-1B4F-4C01174859DC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734" v="361"/>
          <ac:spMkLst>
            <pc:docMk/>
            <pc:sldMk cId="950591054" sldId="284"/>
            <ac:spMk id="22" creationId="{33D414EE-6F26-1046-C5CC-E95C4C8DA131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781" v="362"/>
          <ac:spMkLst>
            <pc:docMk/>
            <pc:sldMk cId="950591054" sldId="284"/>
            <ac:spMk id="23" creationId="{AEA418A6-3BD1-7170-E68B-3D4FA6403CD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844" v="363"/>
          <ac:spMkLst>
            <pc:docMk/>
            <pc:sldMk cId="950591054" sldId="284"/>
            <ac:spMk id="24" creationId="{0C5C308E-DBAC-4CD0-01BE-E573CBEB14D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891" v="364"/>
          <ac:spMkLst>
            <pc:docMk/>
            <pc:sldMk cId="950591054" sldId="284"/>
            <ac:spMk id="25" creationId="{23DB1310-E561-E0D6-6907-C7CB2EF8B5BE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7.937" v="365"/>
          <ac:spMkLst>
            <pc:docMk/>
            <pc:sldMk cId="950591054" sldId="284"/>
            <ac:spMk id="26" creationId="{ECC5460F-842E-9F41-2CF2-E5D3DCEDF758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" v="366"/>
          <ac:spMkLst>
            <pc:docMk/>
            <pc:sldMk cId="950591054" sldId="284"/>
            <ac:spMk id="27" creationId="{DC0CC6A8-7965-E6E7-0240-E93249726E08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062" v="367"/>
          <ac:spMkLst>
            <pc:docMk/>
            <pc:sldMk cId="950591054" sldId="284"/>
            <ac:spMk id="28" creationId="{A31118BC-C120-319A-878C-B17B6A57413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203" v="368"/>
          <ac:spMkLst>
            <pc:docMk/>
            <pc:sldMk cId="950591054" sldId="284"/>
            <ac:spMk id="29" creationId="{7BDEA0CC-033F-F9D3-0E64-CECEC8484061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266" v="369"/>
          <ac:spMkLst>
            <pc:docMk/>
            <pc:sldMk cId="950591054" sldId="284"/>
            <ac:spMk id="30" creationId="{CB16B208-9660-C7C6-0328-5FB1213D43ED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328" v="370"/>
          <ac:spMkLst>
            <pc:docMk/>
            <pc:sldMk cId="950591054" sldId="284"/>
            <ac:spMk id="31" creationId="{E2E2A659-16BD-5529-D690-24D49D57B90D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391" v="371"/>
          <ac:spMkLst>
            <pc:docMk/>
            <pc:sldMk cId="950591054" sldId="284"/>
            <ac:spMk id="32" creationId="{C2AA0406-C1F0-3A3C-BB4C-A5B4AFFD570B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453" v="372"/>
          <ac:spMkLst>
            <pc:docMk/>
            <pc:sldMk cId="950591054" sldId="284"/>
            <ac:spMk id="33" creationId="{5472F36E-2439-8673-AA13-06A2033A331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516" v="373"/>
          <ac:spMkLst>
            <pc:docMk/>
            <pc:sldMk cId="950591054" sldId="284"/>
            <ac:spMk id="34" creationId="{3AF0EDD5-2E79-A095-EF21-CB5BF1244494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594" v="374"/>
          <ac:spMkLst>
            <pc:docMk/>
            <pc:sldMk cId="950591054" sldId="284"/>
            <ac:spMk id="35" creationId="{CD242F57-0FA0-CF50-51B0-8D91D2BC092E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656" v="375"/>
          <ac:spMkLst>
            <pc:docMk/>
            <pc:sldMk cId="950591054" sldId="284"/>
            <ac:spMk id="36" creationId="{A287FF06-FEAC-E15D-030D-5071F239BB2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719" v="376"/>
          <ac:spMkLst>
            <pc:docMk/>
            <pc:sldMk cId="950591054" sldId="284"/>
            <ac:spMk id="37" creationId="{EC6309F4-E734-F67C-B231-13255D13A2DB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812" v="377"/>
          <ac:spMkLst>
            <pc:docMk/>
            <pc:sldMk cId="950591054" sldId="284"/>
            <ac:spMk id="38" creationId="{F699C796-61E8-5A93-F1A2-B4419C72D04B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875" v="378"/>
          <ac:spMkLst>
            <pc:docMk/>
            <pc:sldMk cId="950591054" sldId="284"/>
            <ac:spMk id="39" creationId="{439D447C-8EE8-C02C-A3BA-27FBE12ABD41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8.937" v="379"/>
          <ac:spMkLst>
            <pc:docMk/>
            <pc:sldMk cId="950591054" sldId="284"/>
            <ac:spMk id="40" creationId="{61067C7F-5C61-99EF-4437-EDBCBCA2F6AF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001" v="380"/>
          <ac:spMkLst>
            <pc:docMk/>
            <pc:sldMk cId="950591054" sldId="284"/>
            <ac:spMk id="41" creationId="{DEF5EEC3-110D-F620-DF22-B2D2F8344474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078" v="381"/>
          <ac:spMkLst>
            <pc:docMk/>
            <pc:sldMk cId="950591054" sldId="284"/>
            <ac:spMk id="42" creationId="{721D3C1F-D975-2613-EF47-01BBED41927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187" v="382"/>
          <ac:spMkLst>
            <pc:docMk/>
            <pc:sldMk cId="950591054" sldId="284"/>
            <ac:spMk id="43" creationId="{C9D6ACB6-89AB-34A1-0998-505580DB64D4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234" v="383"/>
          <ac:spMkLst>
            <pc:docMk/>
            <pc:sldMk cId="950591054" sldId="284"/>
            <ac:spMk id="44" creationId="{76850D23-051A-8FF5-FA90-3B82F6002624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297" v="384"/>
          <ac:spMkLst>
            <pc:docMk/>
            <pc:sldMk cId="950591054" sldId="284"/>
            <ac:spMk id="45" creationId="{25F0069E-CF9C-D395-5548-A2C0DBF97E4D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359" v="385"/>
          <ac:spMkLst>
            <pc:docMk/>
            <pc:sldMk cId="950591054" sldId="284"/>
            <ac:spMk id="46" creationId="{5ED714F2-B9D0-223B-3A3A-221FBB08DAC8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422" v="386"/>
          <ac:spMkLst>
            <pc:docMk/>
            <pc:sldMk cId="950591054" sldId="284"/>
            <ac:spMk id="47" creationId="{1D20B01C-50B1-14C8-284A-C32772551641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469" v="387"/>
          <ac:spMkLst>
            <pc:docMk/>
            <pc:sldMk cId="950591054" sldId="284"/>
            <ac:spMk id="48" creationId="{EFACC016-7CAF-B9A3-59B7-8FD6A0140094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531" v="388"/>
          <ac:spMkLst>
            <pc:docMk/>
            <pc:sldMk cId="950591054" sldId="284"/>
            <ac:spMk id="49" creationId="{52A6D2F1-C18A-4E91-A817-0EB96C3E8B7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594" v="389"/>
          <ac:spMkLst>
            <pc:docMk/>
            <pc:sldMk cId="950591054" sldId="284"/>
            <ac:spMk id="50" creationId="{DD67C694-A1EF-D176-6838-C85AEC77302C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656" v="390"/>
          <ac:spMkLst>
            <pc:docMk/>
            <pc:sldMk cId="950591054" sldId="284"/>
            <ac:spMk id="51" creationId="{479562CF-DB14-54CE-CCAA-9527CB9D4ED3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719" v="391"/>
          <ac:spMkLst>
            <pc:docMk/>
            <pc:sldMk cId="950591054" sldId="284"/>
            <ac:spMk id="52" creationId="{F899C91B-F51D-EEA8-FF2F-F1DE45DE3797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766" v="392"/>
          <ac:spMkLst>
            <pc:docMk/>
            <pc:sldMk cId="950591054" sldId="284"/>
            <ac:spMk id="53" creationId="{9711B968-B777-81ED-25E9-74BD6F6F3E53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33:29.828" v="393"/>
          <ac:spMkLst>
            <pc:docMk/>
            <pc:sldMk cId="950591054" sldId="284"/>
            <ac:spMk id="54" creationId="{2624966C-5A3D-4B7E-F08A-D48E63CF4F80}"/>
          </ac:spMkLst>
        </pc:spChg>
        <pc:inkChg chg="add del">
          <ac:chgData name="게스트 사용자" userId="S::urn:spo:anon#f8d3c48390ee4deff5c418ee15abfe4617f10863e3ac10dd18e8126421d352ae::" providerId="AD" clId="Web-{B5E10749-932A-43FA-ABB5-1AD0845E86DB}" dt="2023-06-15T00:22:49.891" v="45"/>
          <ac:inkMkLst>
            <pc:docMk/>
            <pc:sldMk cId="950591054" sldId="284"/>
            <ac:inkMk id="57" creationId="{00DF1FDC-1290-1A82-D97B-51998D317426}"/>
          </ac:inkMkLst>
        </pc:inkChg>
        <pc:inkChg chg="add del">
          <ac:chgData name="게스트 사용자" userId="S::urn:spo:anon#f8d3c48390ee4deff5c418ee15abfe4617f10863e3ac10dd18e8126421d352ae::" providerId="AD" clId="Web-{B5E10749-932A-43FA-ABB5-1AD0845E86DB}" dt="2023-06-15T00:22:49.891" v="44"/>
          <ac:inkMkLst>
            <pc:docMk/>
            <pc:sldMk cId="950591054" sldId="284"/>
            <ac:inkMk id="58" creationId="{39B5E910-CD9A-3824-1F11-FDCB78ABC55F}"/>
          </ac:inkMkLst>
        </pc:inkChg>
        <pc:inkChg chg="add del">
          <ac:chgData name="게스트 사용자" userId="S::urn:spo:anon#f8d3c48390ee4deff5c418ee15abfe4617f10863e3ac10dd18e8126421d352ae::" providerId="AD" clId="Web-{B5E10749-932A-43FA-ABB5-1AD0845E86DB}" dt="2023-06-15T00:22:43.016" v="41"/>
          <ac:inkMkLst>
            <pc:docMk/>
            <pc:sldMk cId="950591054" sldId="284"/>
            <ac:inkMk id="59" creationId="{33512E4D-EA4F-6869-84D2-18E369635ACB}"/>
          </ac:inkMkLst>
        </pc:inkChg>
        <pc:inkChg chg="add del">
          <ac:chgData name="게스트 사용자" userId="S::urn:spo:anon#f8d3c48390ee4deff5c418ee15abfe4617f10863e3ac10dd18e8126421d352ae::" providerId="AD" clId="Web-{B5E10749-932A-43FA-ABB5-1AD0845E86DB}" dt="2023-06-15T00:22:49.891" v="43"/>
          <ac:inkMkLst>
            <pc:docMk/>
            <pc:sldMk cId="950591054" sldId="284"/>
            <ac:inkMk id="60" creationId="{0651A45E-1834-126F-D370-2BF26D0C4FAF}"/>
          </ac:inkMkLst>
        </pc:inkChg>
        <pc:inkChg chg="add del">
          <ac:chgData name="게스트 사용자" userId="S::urn:spo:anon#f8d3c48390ee4deff5c418ee15abfe4617f10863e3ac10dd18e8126421d352ae::" providerId="AD" clId="Web-{B5E10749-932A-43FA-ABB5-1AD0845E86DB}" dt="2023-06-15T00:22:57.657" v="47"/>
          <ac:inkMkLst>
            <pc:docMk/>
            <pc:sldMk cId="950591054" sldId="284"/>
            <ac:inkMk id="61" creationId="{32CCD9E2-65DC-BE88-7451-E662852D3A03}"/>
          </ac:inkMkLst>
        </pc:inkChg>
        <pc:inkChg chg="add del">
          <ac:chgData name="게스트 사용자" userId="S::urn:spo:anon#f8d3c48390ee4deff5c418ee15abfe4617f10863e3ac10dd18e8126421d352ae::" providerId="AD" clId="Web-{B5E10749-932A-43FA-ABB5-1AD0845E86DB}" dt="2023-06-15T00:23:12.501" v="49"/>
          <ac:inkMkLst>
            <pc:docMk/>
            <pc:sldMk cId="950591054" sldId="284"/>
            <ac:inkMk id="62" creationId="{6F4716DF-C9B9-D37E-8188-920F223F1D7B}"/>
          </ac:inkMkLst>
        </pc:inkChg>
        <pc:cxnChg chg="add mod ord">
          <ac:chgData name="게스트 사용자" userId="S::urn:spo:anon#f8d3c48390ee4deff5c418ee15abfe4617f10863e3ac10dd18e8126421d352ae::" providerId="AD" clId="Web-{B5E10749-932A-43FA-ABB5-1AD0845E86DB}" dt="2023-06-15T00:33:44.266" v="394" actId="1076"/>
          <ac:cxnSpMkLst>
            <pc:docMk/>
            <pc:sldMk cId="950591054" sldId="284"/>
            <ac:cxnSpMk id="12" creationId="{8C58FE20-8F05-1253-E05E-EE850100AB99}"/>
          </ac:cxnSpMkLst>
        </pc:cxnChg>
        <pc:cxnChg chg="add mod ord">
          <ac:chgData name="게스트 사용자" userId="S::urn:spo:anon#f8d3c48390ee4deff5c418ee15abfe4617f10863e3ac10dd18e8126421d352ae::" providerId="AD" clId="Web-{B5E10749-932A-43FA-ABB5-1AD0845E86DB}" dt="2023-06-15T00:27:30.882" v="191" actId="14100"/>
          <ac:cxnSpMkLst>
            <pc:docMk/>
            <pc:sldMk cId="950591054" sldId="284"/>
            <ac:cxnSpMk id="55" creationId="{B9DB1CC4-FC26-B706-29AA-E0A291414AFF}"/>
          </ac:cxnSpMkLst>
        </pc:cxnChg>
        <pc:cxnChg chg="add mod ord">
          <ac:chgData name="게스트 사용자" userId="S::urn:spo:anon#f8d3c48390ee4deff5c418ee15abfe4617f10863e3ac10dd18e8126421d352ae::" providerId="AD" clId="Web-{B5E10749-932A-43FA-ABB5-1AD0845E86DB}" dt="2023-06-15T00:29:27.104" v="206" actId="1076"/>
          <ac:cxnSpMkLst>
            <pc:docMk/>
            <pc:sldMk cId="950591054" sldId="284"/>
            <ac:cxnSpMk id="56" creationId="{27867533-CFA7-4921-CE0E-AA042ABEEC79}"/>
          </ac:cxnSpMkLst>
        </pc:cxnChg>
        <pc:cxnChg chg="add mod ord">
          <ac:chgData name="게스트 사용자" userId="S::urn:spo:anon#f8d3c48390ee4deff5c418ee15abfe4617f10863e3ac10dd18e8126421d352ae::" providerId="AD" clId="Web-{B5E10749-932A-43FA-ABB5-1AD0845E86DB}" dt="2023-06-15T00:29:58.511" v="207" actId="1076"/>
          <ac:cxnSpMkLst>
            <pc:docMk/>
            <pc:sldMk cId="950591054" sldId="284"/>
            <ac:cxnSpMk id="63" creationId="{80960565-7075-B92B-04AA-F35EBD0CF4CD}"/>
          </ac:cxnSpMkLst>
        </pc:cxnChg>
        <pc:cxnChg chg="add mod ord">
          <ac:chgData name="게스트 사용자" userId="S::urn:spo:anon#f8d3c48390ee4deff5c418ee15abfe4617f10863e3ac10dd18e8126421d352ae::" providerId="AD" clId="Web-{B5E10749-932A-43FA-ABB5-1AD0845E86DB}" dt="2023-06-15T00:28:02.555" v="196" actId="14100"/>
          <ac:cxnSpMkLst>
            <pc:docMk/>
            <pc:sldMk cId="950591054" sldId="284"/>
            <ac:cxnSpMk id="64" creationId="{60757301-A711-6F96-1F58-A0408838D2A0}"/>
          </ac:cxnSpMkLst>
        </pc:cxnChg>
        <pc:cxnChg chg="add mod ord">
          <ac:chgData name="게스트 사용자" userId="S::urn:spo:anon#f8d3c48390ee4deff5c418ee15abfe4617f10863e3ac10dd18e8126421d352ae::" providerId="AD" clId="Web-{B5E10749-932A-43FA-ABB5-1AD0845E86DB}" dt="2023-06-15T00:27:56.117" v="195" actId="14100"/>
          <ac:cxnSpMkLst>
            <pc:docMk/>
            <pc:sldMk cId="950591054" sldId="284"/>
            <ac:cxnSpMk id="65" creationId="{7CDCA1F9-4A30-6335-06AF-2F0725BAD86F}"/>
          </ac:cxnSpMkLst>
        </pc:cxn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16.906" v="522" actId="20577"/>
        <pc:sldMkLst>
          <pc:docMk/>
          <pc:sldMk cId="2582525033" sldId="287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16.906" v="522" actId="20577"/>
          <ac:spMkLst>
            <pc:docMk/>
            <pc:sldMk cId="2582525033" sldId="287"/>
            <ac:spMk id="16" creationId="{150BC74C-7704-054F-AF4E-214D6CA7BCA6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23.328" v="527" actId="20577"/>
        <pc:sldMkLst>
          <pc:docMk/>
          <pc:sldMk cId="1975947324" sldId="291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23.328" v="527" actId="20577"/>
          <ac:spMkLst>
            <pc:docMk/>
            <pc:sldMk cId="1975947324" sldId="291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30.063" v="532" actId="20577"/>
        <pc:sldMkLst>
          <pc:docMk/>
          <pc:sldMk cId="2820859167" sldId="292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30.063" v="532" actId="20577"/>
          <ac:spMkLst>
            <pc:docMk/>
            <pc:sldMk cId="2820859167" sldId="292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51.391" v="545" actId="20577"/>
        <pc:sldMkLst>
          <pc:docMk/>
          <pc:sldMk cId="2798770920" sldId="294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51.391" v="545" actId="20577"/>
          <ac:spMkLst>
            <pc:docMk/>
            <pc:sldMk cId="2798770920" sldId="294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36.875" v="537" actId="20577"/>
        <pc:sldMkLst>
          <pc:docMk/>
          <pc:sldMk cId="2608666650" sldId="295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36.875" v="537" actId="20577"/>
          <ac:spMkLst>
            <pc:docMk/>
            <pc:sldMk cId="2608666650" sldId="295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43.860" v="540" actId="20577"/>
        <pc:sldMkLst>
          <pc:docMk/>
          <pc:sldMk cId="324748477" sldId="296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43.860" v="540" actId="20577"/>
          <ac:spMkLst>
            <pc:docMk/>
            <pc:sldMk cId="324748477" sldId="296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5:00.407" v="550" actId="20577"/>
        <pc:sldMkLst>
          <pc:docMk/>
          <pc:sldMk cId="2811110102" sldId="297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5:00.407" v="550" actId="20577"/>
          <ac:spMkLst>
            <pc:docMk/>
            <pc:sldMk cId="2811110102" sldId="297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5:06.345" v="555" actId="20577"/>
        <pc:sldMkLst>
          <pc:docMk/>
          <pc:sldMk cId="2958389752" sldId="298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5:06.345" v="555" actId="20577"/>
          <ac:spMkLst>
            <pc:docMk/>
            <pc:sldMk cId="2958389752" sldId="298"/>
            <ac:spMk id="4" creationId="{F95CA4E5-4799-C84B-BE32-BEEE95255440}"/>
          </ac:spMkLst>
        </pc:spChg>
      </pc:sldChg>
      <pc:sldChg chg="delSp modSp add replId">
        <pc:chgData name="게스트 사용자" userId="S::urn:spo:anon#f8d3c48390ee4deff5c418ee15abfe4617f10863e3ac10dd18e8126421d352ae::" providerId="AD" clId="Web-{B5E10749-932A-43FA-ABB5-1AD0845E86DB}" dt="2023-06-15T01:31:46.427" v="2005" actId="1076"/>
        <pc:sldMkLst>
          <pc:docMk/>
          <pc:sldMk cId="4138763747" sldId="299"/>
        </pc:sldMkLst>
        <pc:spChg chg="del">
          <ac:chgData name="게스트 사용자" userId="S::urn:spo:anon#f8d3c48390ee4deff5c418ee15abfe4617f10863e3ac10dd18e8126421d352ae::" providerId="AD" clId="Web-{B5E10749-932A-43FA-ABB5-1AD0845E86DB}" dt="2023-06-15T00:50:29.306" v="644"/>
          <ac:spMkLst>
            <pc:docMk/>
            <pc:sldMk cId="4138763747" sldId="299"/>
            <ac:spMk id="5" creationId="{3D97E0E6-E840-C049-89D8-1161B74EEEA3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306" v="643"/>
          <ac:spMkLst>
            <pc:docMk/>
            <pc:sldMk cId="4138763747" sldId="299"/>
            <ac:spMk id="7" creationId="{017B08ED-C9C8-AE45-9F1D-A1C9C6229BD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42"/>
          <ac:spMkLst>
            <pc:docMk/>
            <pc:sldMk cId="4138763747" sldId="299"/>
            <ac:spMk id="29" creationId="{CCD614B5-EF0C-5941-9DAD-1DC504A0E7F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31:33.943" v="2004" actId="1076"/>
          <ac:spMkLst>
            <pc:docMk/>
            <pc:sldMk cId="4138763747" sldId="299"/>
            <ac:spMk id="33" creationId="{9025E7CB-9962-274D-8CC4-A30EBC8D759E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31:46.427" v="2005" actId="1076"/>
          <ac:spMkLst>
            <pc:docMk/>
            <pc:sldMk cId="4138763747" sldId="299"/>
            <ac:spMk id="34" creationId="{80601A0B-E1BE-9544-8C26-473E8FBFF7D5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41"/>
          <ac:spMkLst>
            <pc:docMk/>
            <pc:sldMk cId="4138763747" sldId="299"/>
            <ac:spMk id="35" creationId="{D1814447-D782-3D47-A3AB-A64C5CD254D4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40"/>
          <ac:spMkLst>
            <pc:docMk/>
            <pc:sldMk cId="4138763747" sldId="299"/>
            <ac:spMk id="36" creationId="{FDC2D134-A092-A243-9811-6E06545044B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39"/>
          <ac:spMkLst>
            <pc:docMk/>
            <pc:sldMk cId="4138763747" sldId="299"/>
            <ac:spMk id="37" creationId="{6907B8C0-3283-C142-9E10-0A3094E0DA21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38"/>
          <ac:spMkLst>
            <pc:docMk/>
            <pc:sldMk cId="4138763747" sldId="299"/>
            <ac:spMk id="38" creationId="{C5447BD5-9A4B-F349-BC21-157F009401BA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37"/>
          <ac:spMkLst>
            <pc:docMk/>
            <pc:sldMk cId="4138763747" sldId="299"/>
            <ac:spMk id="39" creationId="{4B05E1FF-E698-DC49-A444-7FDA1BB02E4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50:29.290" v="636"/>
          <ac:spMkLst>
            <pc:docMk/>
            <pc:sldMk cId="4138763747" sldId="299"/>
            <ac:spMk id="40" creationId="{7E4EF7FA-0C9A-7B4A-8401-A2DF47707F51}"/>
          </ac:spMkLst>
        </pc:spChg>
        <pc:picChg chg="del">
          <ac:chgData name="게스트 사용자" userId="S::urn:spo:anon#f8d3c48390ee4deff5c418ee15abfe4617f10863e3ac10dd18e8126421d352ae::" providerId="AD" clId="Web-{B5E10749-932A-43FA-ABB5-1AD0845E86DB}" dt="2023-06-15T00:50:29.290" v="635"/>
          <ac:picMkLst>
            <pc:docMk/>
            <pc:sldMk cId="4138763747" sldId="299"/>
            <ac:picMk id="43" creationId="{7CA563B1-85CD-1A4A-ACCA-C75688AE4E97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0:50:29.290" v="634"/>
          <ac:picMkLst>
            <pc:docMk/>
            <pc:sldMk cId="4138763747" sldId="299"/>
            <ac:picMk id="45" creationId="{A31DDC75-96FF-D542-BEBD-24F05D662295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0:50:29.290" v="633"/>
          <ac:picMkLst>
            <pc:docMk/>
            <pc:sldMk cId="4138763747" sldId="299"/>
            <ac:picMk id="47" creationId="{9BE4C711-01C9-1E4F-89A9-4AD1F6405150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1:26.239" v="2000"/>
        <pc:sldMkLst>
          <pc:docMk/>
          <pc:sldMk cId="2043523487" sldId="300"/>
        </pc:sldMkLst>
        <pc:spChg chg="del">
          <ac:chgData name="게스트 사용자" userId="S::urn:spo:anon#f8d3c48390ee4deff5c418ee15abfe4617f10863e3ac10dd18e8126421d352ae::" providerId="AD" clId="Web-{B5E10749-932A-43FA-ABB5-1AD0845E86DB}" dt="2023-06-15T01:02:50.948" v="656"/>
          <ac:spMkLst>
            <pc:docMk/>
            <pc:sldMk cId="2043523487" sldId="300"/>
            <ac:spMk id="5" creationId="{3D97E0E6-E840-C049-89D8-1161B74EEEA3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5"/>
          <ac:spMkLst>
            <pc:docMk/>
            <pc:sldMk cId="2043523487" sldId="300"/>
            <ac:spMk id="7" creationId="{017B08ED-C9C8-AE45-9F1D-A1C9C6229BD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4"/>
          <ac:spMkLst>
            <pc:docMk/>
            <pc:sldMk cId="2043523487" sldId="300"/>
            <ac:spMk id="29" creationId="{CCD614B5-EF0C-5941-9DAD-1DC504A0E7F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31:26.239" v="2000"/>
          <ac:spMkLst>
            <pc:docMk/>
            <pc:sldMk cId="2043523487" sldId="300"/>
            <ac:spMk id="33" creationId="{9025E7CB-9962-274D-8CC4-A30EBC8D759E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05:58.093" v="963" actId="1076"/>
          <ac:spMkLst>
            <pc:docMk/>
            <pc:sldMk cId="2043523487" sldId="300"/>
            <ac:spMk id="34" creationId="{80601A0B-E1BE-9544-8C26-473E8FBFF7D5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3"/>
          <ac:spMkLst>
            <pc:docMk/>
            <pc:sldMk cId="2043523487" sldId="300"/>
            <ac:spMk id="35" creationId="{D1814447-D782-3D47-A3AB-A64C5CD254D4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2"/>
          <ac:spMkLst>
            <pc:docMk/>
            <pc:sldMk cId="2043523487" sldId="300"/>
            <ac:spMk id="36" creationId="{FDC2D134-A092-A243-9811-6E06545044B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1"/>
          <ac:spMkLst>
            <pc:docMk/>
            <pc:sldMk cId="2043523487" sldId="300"/>
            <ac:spMk id="37" creationId="{6907B8C0-3283-C142-9E10-0A3094E0DA21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50"/>
          <ac:spMkLst>
            <pc:docMk/>
            <pc:sldMk cId="2043523487" sldId="300"/>
            <ac:spMk id="38" creationId="{C5447BD5-9A4B-F349-BC21-157F009401BA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49"/>
          <ac:spMkLst>
            <pc:docMk/>
            <pc:sldMk cId="2043523487" sldId="300"/>
            <ac:spMk id="39" creationId="{4B05E1FF-E698-DC49-A444-7FDA1BB02E4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0.948" v="648"/>
          <ac:spMkLst>
            <pc:docMk/>
            <pc:sldMk cId="2043523487" sldId="300"/>
            <ac:spMk id="40" creationId="{7E4EF7FA-0C9A-7B4A-8401-A2DF47707F51}"/>
          </ac:spMkLst>
        </pc:spChg>
        <pc:graphicFrameChg chg="add del mod modGraphic">
          <ac:chgData name="게스트 사용자" userId="S::urn:spo:anon#f8d3c48390ee4deff5c418ee15abfe4617f10863e3ac10dd18e8126421d352ae::" providerId="AD" clId="Web-{B5E10749-932A-43FA-ABB5-1AD0845E86DB}" dt="2023-06-15T01:05:12.546" v="673"/>
          <ac:graphicFrameMkLst>
            <pc:docMk/>
            <pc:sldMk cId="2043523487" sldId="300"/>
            <ac:graphicFrameMk id="3" creationId="{63EACEFB-A134-9AA7-0EA9-A1AC87008B7F}"/>
          </ac:graphicFrameMkLst>
        </pc:graphicFrameChg>
        <pc:graphicFrameChg chg="add del mod modGraphic">
          <ac:chgData name="게스트 사용자" userId="S::urn:spo:anon#f8d3c48390ee4deff5c418ee15abfe4617f10863e3ac10dd18e8126421d352ae::" providerId="AD" clId="Web-{B5E10749-932A-43FA-ABB5-1AD0845E86DB}" dt="2023-06-15T01:07:09.970" v="1046"/>
          <ac:graphicFrameMkLst>
            <pc:docMk/>
            <pc:sldMk cId="2043523487" sldId="300"/>
            <ac:graphicFrameMk id="6" creationId="{05828A54-8B08-8A5C-C3E9-7A2F9481D960}"/>
          </ac:graphicFrameMkLst>
        </pc:graphicFrameChg>
        <pc:picChg chg="del">
          <ac:chgData name="게스트 사용자" userId="S::urn:spo:anon#f8d3c48390ee4deff5c418ee15abfe4617f10863e3ac10dd18e8126421d352ae::" providerId="AD" clId="Web-{B5E10749-932A-43FA-ABB5-1AD0845E86DB}" dt="2023-06-15T01:02:50.948" v="647"/>
          <ac:picMkLst>
            <pc:docMk/>
            <pc:sldMk cId="2043523487" sldId="300"/>
            <ac:picMk id="43" creationId="{7CA563B1-85CD-1A4A-ACCA-C75688AE4E97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1:02:50.933" v="646"/>
          <ac:picMkLst>
            <pc:docMk/>
            <pc:sldMk cId="2043523487" sldId="300"/>
            <ac:picMk id="45" creationId="{A31DDC75-96FF-D542-BEBD-24F05D662295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1:02:50.933" v="645"/>
          <ac:picMkLst>
            <pc:docMk/>
            <pc:sldMk cId="2043523487" sldId="300"/>
            <ac:picMk id="47" creationId="{9BE4C711-01C9-1E4F-89A9-4AD1F6405150}"/>
          </ac:picMkLst>
        </pc:picChg>
      </pc:sldChg>
      <pc:sldChg chg="modSp">
        <pc:chgData name="게스트 사용자" userId="S::urn:spo:anon#f8d3c48390ee4deff5c418ee15abfe4617f10863e3ac10dd18e8126421d352ae::" providerId="AD" clId="Web-{B5E10749-932A-43FA-ABB5-1AD0845E86DB}" dt="2023-06-15T00:43:14.342" v="512" actId="20577"/>
        <pc:sldMkLst>
          <pc:docMk/>
          <pc:sldMk cId="767307732" sldId="301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3:14.342" v="512" actId="20577"/>
          <ac:spMkLst>
            <pc:docMk/>
            <pc:sldMk cId="767307732" sldId="301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3:21.545" v="515" actId="20577"/>
        <pc:sldMkLst>
          <pc:docMk/>
          <pc:sldMk cId="2742649846" sldId="302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3:21.545" v="515" actId="20577"/>
          <ac:spMkLst>
            <pc:docMk/>
            <pc:sldMk cId="2742649846" sldId="302"/>
            <ac:spMk id="4" creationId="{F95CA4E5-4799-C84B-BE32-BEEE95255440}"/>
          </ac:spMkLst>
        </pc:spChg>
      </pc:sldChg>
      <pc:sldChg chg="modSp">
        <pc:chgData name="게스트 사용자" userId="S::urn:spo:anon#f8d3c48390ee4deff5c418ee15abfe4617f10863e3ac10dd18e8126421d352ae::" providerId="AD" clId="Web-{B5E10749-932A-43FA-ABB5-1AD0845E86DB}" dt="2023-06-15T00:44:10.453" v="520" actId="20577"/>
        <pc:sldMkLst>
          <pc:docMk/>
          <pc:sldMk cId="1391385393" sldId="303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4:10.453" v="520" actId="20577"/>
          <ac:spMkLst>
            <pc:docMk/>
            <pc:sldMk cId="1391385393" sldId="303"/>
            <ac:spMk id="4" creationId="{F95CA4E5-4799-C84B-BE32-BEEE95255440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1:17.989" v="1998"/>
        <pc:sldMkLst>
          <pc:docMk/>
          <pc:sldMk cId="1019077083" sldId="304"/>
        </pc:sldMkLst>
        <pc:spChg chg="del">
          <ac:chgData name="게스트 사용자" userId="S::urn:spo:anon#f8d3c48390ee4deff5c418ee15abfe4617f10863e3ac10dd18e8126421d352ae::" providerId="AD" clId="Web-{B5E10749-932A-43FA-ABB5-1AD0845E86DB}" dt="2023-06-15T01:02:56.480" v="668"/>
          <ac:spMkLst>
            <pc:docMk/>
            <pc:sldMk cId="1019077083" sldId="304"/>
            <ac:spMk id="5" creationId="{3D97E0E6-E840-C049-89D8-1161B74EEEA3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7"/>
          <ac:spMkLst>
            <pc:docMk/>
            <pc:sldMk cId="1019077083" sldId="304"/>
            <ac:spMk id="7" creationId="{017B08ED-C9C8-AE45-9F1D-A1C9C6229BD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6"/>
          <ac:spMkLst>
            <pc:docMk/>
            <pc:sldMk cId="1019077083" sldId="304"/>
            <ac:spMk id="29" creationId="{CCD614B5-EF0C-5941-9DAD-1DC504A0E7F9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31:17.989" v="1998"/>
          <ac:spMkLst>
            <pc:docMk/>
            <pc:sldMk cId="1019077083" sldId="304"/>
            <ac:spMk id="33" creationId="{9025E7CB-9962-274D-8CC4-A30EBC8D759E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1:07:24.111" v="1050" actId="1076"/>
          <ac:spMkLst>
            <pc:docMk/>
            <pc:sldMk cId="1019077083" sldId="304"/>
            <ac:spMk id="34" creationId="{80601A0B-E1BE-9544-8C26-473E8FBFF7D5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5"/>
          <ac:spMkLst>
            <pc:docMk/>
            <pc:sldMk cId="1019077083" sldId="304"/>
            <ac:spMk id="35" creationId="{D1814447-D782-3D47-A3AB-A64C5CD254D4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4"/>
          <ac:spMkLst>
            <pc:docMk/>
            <pc:sldMk cId="1019077083" sldId="304"/>
            <ac:spMk id="36" creationId="{FDC2D134-A092-A243-9811-6E06545044B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3"/>
          <ac:spMkLst>
            <pc:docMk/>
            <pc:sldMk cId="1019077083" sldId="304"/>
            <ac:spMk id="37" creationId="{6907B8C0-3283-C142-9E10-0A3094E0DA21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2"/>
          <ac:spMkLst>
            <pc:docMk/>
            <pc:sldMk cId="1019077083" sldId="304"/>
            <ac:spMk id="38" creationId="{C5447BD5-9A4B-F349-BC21-157F009401BA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1"/>
          <ac:spMkLst>
            <pc:docMk/>
            <pc:sldMk cId="1019077083" sldId="304"/>
            <ac:spMk id="39" creationId="{4B05E1FF-E698-DC49-A444-7FDA1BB02E40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1:02:56.480" v="660"/>
          <ac:spMkLst>
            <pc:docMk/>
            <pc:sldMk cId="1019077083" sldId="304"/>
            <ac:spMk id="40" creationId="{7E4EF7FA-0C9A-7B4A-8401-A2DF47707F51}"/>
          </ac:spMkLst>
        </pc:sp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10:23.037" v="1064"/>
          <ac:graphicFrameMkLst>
            <pc:docMk/>
            <pc:sldMk cId="1019077083" sldId="304"/>
            <ac:graphicFrameMk id="3" creationId="{4529C795-4CE7-3681-2B8A-9DC989E77C4E}"/>
          </ac:graphicFrameMkLst>
        </pc:graphicFrameChg>
        <pc:picChg chg="del">
          <ac:chgData name="게스트 사용자" userId="S::urn:spo:anon#f8d3c48390ee4deff5c418ee15abfe4617f10863e3ac10dd18e8126421d352ae::" providerId="AD" clId="Web-{B5E10749-932A-43FA-ABB5-1AD0845E86DB}" dt="2023-06-15T01:02:56.480" v="659"/>
          <ac:picMkLst>
            <pc:docMk/>
            <pc:sldMk cId="1019077083" sldId="304"/>
            <ac:picMk id="43" creationId="{7CA563B1-85CD-1A4A-ACCA-C75688AE4E97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1:02:56.480" v="658"/>
          <ac:picMkLst>
            <pc:docMk/>
            <pc:sldMk cId="1019077083" sldId="304"/>
            <ac:picMk id="45" creationId="{A31DDC75-96FF-D542-BEBD-24F05D662295}"/>
          </ac:picMkLst>
        </pc:picChg>
        <pc:picChg chg="del">
          <ac:chgData name="게스트 사용자" userId="S::urn:spo:anon#f8d3c48390ee4deff5c418ee15abfe4617f10863e3ac10dd18e8126421d352ae::" providerId="AD" clId="Web-{B5E10749-932A-43FA-ABB5-1AD0845E86DB}" dt="2023-06-15T01:02:56.480" v="657"/>
          <ac:picMkLst>
            <pc:docMk/>
            <pc:sldMk cId="1019077083" sldId="304"/>
            <ac:picMk id="47" creationId="{9BE4C711-01C9-1E4F-89A9-4AD1F6405150}"/>
          </ac:picMkLst>
        </pc:picChg>
      </pc:sldChg>
      <pc:sldChg chg="delSp modSp add replId">
        <pc:chgData name="게스트 사용자" userId="S::urn:spo:anon#f8d3c48390ee4deff5c418ee15abfe4617f10863e3ac10dd18e8126421d352ae::" providerId="AD" clId="Web-{B5E10749-932A-43FA-ABB5-1AD0845E86DB}" dt="2023-06-15T00:46:29.175" v="560" actId="20577"/>
        <pc:sldMkLst>
          <pc:docMk/>
          <pc:sldMk cId="561795322" sldId="305"/>
        </pc:sldMkLst>
        <pc:spChg chg="mod">
          <ac:chgData name="게스트 사용자" userId="S::urn:spo:anon#f8d3c48390ee4deff5c418ee15abfe4617f10863e3ac10dd18e8126421d352ae::" providerId="AD" clId="Web-{B5E10749-932A-43FA-ABB5-1AD0845E86DB}" dt="2023-06-15T00:46:29.175" v="560" actId="20577"/>
          <ac:spMkLst>
            <pc:docMk/>
            <pc:sldMk cId="561795322" sldId="305"/>
            <ac:spMk id="4" creationId="{F95CA4E5-4799-C84B-BE32-BEEE95255440}"/>
          </ac:spMkLst>
        </pc:spChg>
        <pc:spChg chg="mod">
          <ac:chgData name="게스트 사용자" userId="S::urn:spo:anon#f8d3c48390ee4deff5c418ee15abfe4617f10863e3ac10dd18e8126421d352ae::" providerId="AD" clId="Web-{B5E10749-932A-43FA-ABB5-1AD0845E86DB}" dt="2023-06-15T00:41:58.090" v="491" actId="20577"/>
          <ac:spMkLst>
            <pc:docMk/>
            <pc:sldMk cId="561795322" sldId="305"/>
            <ac:spMk id="11" creationId="{03402BD8-5F80-594E-BCAE-8D2B83985C3A}"/>
          </ac:spMkLst>
        </pc:spChg>
        <pc:picChg chg="del">
          <ac:chgData name="게스트 사용자" userId="S::urn:spo:anon#f8d3c48390ee4deff5c418ee15abfe4617f10863e3ac10dd18e8126421d352ae::" providerId="AD" clId="Web-{B5E10749-932A-43FA-ABB5-1AD0845E86DB}" dt="2023-06-15T00:42:00.434" v="492"/>
          <ac:picMkLst>
            <pc:docMk/>
            <pc:sldMk cId="561795322" sldId="305"/>
            <ac:picMk id="2" creationId="{D628F5F0-5D61-AD05-D34B-4E851CB78848}"/>
          </ac:picMkLst>
        </pc:picChg>
      </pc:sldChg>
      <pc:sldChg chg="addSp delSp modSp add del replId">
        <pc:chgData name="게스트 사용자" userId="S::urn:spo:anon#f8d3c48390ee4deff5c418ee15abfe4617f10863e3ac10dd18e8126421d352ae::" providerId="AD" clId="Web-{B5E10749-932A-43FA-ABB5-1AD0845E86DB}" dt="2023-06-15T00:41:04.573" v="472"/>
        <pc:sldMkLst>
          <pc:docMk/>
          <pc:sldMk cId="1957482262" sldId="305"/>
        </pc:sldMkLst>
        <pc:spChg chg="add del mod">
          <ac:chgData name="게스트 사용자" userId="S::urn:spo:anon#f8d3c48390ee4deff5c418ee15abfe4617f10863e3ac10dd18e8126421d352ae::" providerId="AD" clId="Web-{B5E10749-932A-43FA-ABB5-1AD0845E86DB}" dt="2023-06-15T00:40:54.948" v="471" actId="20577"/>
          <ac:spMkLst>
            <pc:docMk/>
            <pc:sldMk cId="1957482262" sldId="305"/>
            <ac:spMk id="11" creationId="{03402BD8-5F80-594E-BCAE-8D2B83985C3A}"/>
          </ac:spMkLst>
        </pc:spChg>
      </pc:sldChg>
      <pc:sldChg chg="addSp delSp modSp new">
        <pc:chgData name="게스트 사용자" userId="S::urn:spo:anon#f8d3c48390ee4deff5c418ee15abfe4617f10863e3ac10dd18e8126421d352ae::" providerId="AD" clId="Web-{B5E10749-932A-43FA-ABB5-1AD0845E86DB}" dt="2023-06-15T00:50:13.040" v="632" actId="20577"/>
        <pc:sldMkLst>
          <pc:docMk/>
          <pc:sldMk cId="147345843" sldId="306"/>
        </pc:sldMkLst>
        <pc:spChg chg="del">
          <ac:chgData name="게스트 사용자" userId="S::urn:spo:anon#f8d3c48390ee4deff5c418ee15abfe4617f10863e3ac10dd18e8126421d352ae::" providerId="AD" clId="Web-{B5E10749-932A-43FA-ABB5-1AD0845E86DB}" dt="2023-06-15T00:48:08.787" v="611"/>
          <ac:spMkLst>
            <pc:docMk/>
            <pc:sldMk cId="147345843" sldId="306"/>
            <ac:spMk id="2" creationId="{019F7EE8-44B8-FEDE-906C-F7025FE1EE55}"/>
          </ac:spMkLst>
        </pc:spChg>
        <pc:spChg chg="del">
          <ac:chgData name="게스트 사용자" userId="S::urn:spo:anon#f8d3c48390ee4deff5c418ee15abfe4617f10863e3ac10dd18e8126421d352ae::" providerId="AD" clId="Web-{B5E10749-932A-43FA-ABB5-1AD0845E86DB}" dt="2023-06-15T00:48:09.959" v="612"/>
          <ac:spMkLst>
            <pc:docMk/>
            <pc:sldMk cId="147345843" sldId="306"/>
            <ac:spMk id="3" creationId="{0BB346ED-C687-FE99-D678-F7EC9C4047A8}"/>
          </ac:spMkLst>
        </pc:spChg>
        <pc:spChg chg="add mod">
          <ac:chgData name="게스트 사용자" userId="S::urn:spo:anon#f8d3c48390ee4deff5c418ee15abfe4617f10863e3ac10dd18e8126421d352ae::" providerId="AD" clId="Web-{B5E10749-932A-43FA-ABB5-1AD0845E86DB}" dt="2023-06-15T00:48:21.646" v="615" actId="14100"/>
          <ac:spMkLst>
            <pc:docMk/>
            <pc:sldMk cId="147345843" sldId="306"/>
            <ac:spMk id="5" creationId="{85C2EFF5-CDD2-2B84-A5DE-7C622A580B56}"/>
          </ac:spMkLst>
        </pc:spChg>
        <pc:spChg chg="add del">
          <ac:chgData name="게스트 사용자" userId="S::urn:spo:anon#f8d3c48390ee4deff5c418ee15abfe4617f10863e3ac10dd18e8126421d352ae::" providerId="AD" clId="Web-{B5E10749-932A-43FA-ABB5-1AD0845E86DB}" dt="2023-06-15T00:48:31.100" v="617"/>
          <ac:spMkLst>
            <pc:docMk/>
            <pc:sldMk cId="147345843" sldId="306"/>
            <ac:spMk id="7" creationId="{809A2ACF-3218-84F9-01C6-AD8B3A867BA8}"/>
          </ac:spMkLst>
        </pc:spChg>
        <pc:spChg chg="add mod">
          <ac:chgData name="게스트 사용자" userId="S::urn:spo:anon#f8d3c48390ee4deff5c418ee15abfe4617f10863e3ac10dd18e8126421d352ae::" providerId="AD" clId="Web-{B5E10749-932A-43FA-ABB5-1AD0845E86DB}" dt="2023-06-15T00:50:13.040" v="632" actId="20577"/>
          <ac:spMkLst>
            <pc:docMk/>
            <pc:sldMk cId="147345843" sldId="306"/>
            <ac:spMk id="9" creationId="{21791AD1-E990-1D00-BB13-2795C4F7588C}"/>
          </ac:spMkLst>
        </pc:sp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1:07.520" v="1996"/>
        <pc:sldMkLst>
          <pc:docMk/>
          <pc:sldMk cId="4032863100" sldId="309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1:07.520" v="1996"/>
          <ac:spMkLst>
            <pc:docMk/>
            <pc:sldMk cId="4032863100" sldId="309"/>
            <ac:spMk id="33" creationId="{9025E7CB-9962-274D-8CC4-A30EBC8D759E}"/>
          </ac:spMkLst>
        </pc:spChg>
        <pc:graphicFrameChg chg="del">
          <ac:chgData name="게스트 사용자" userId="S::urn:spo:anon#f8d3c48390ee4deff5c418ee15abfe4617f10863e3ac10dd18e8126421d352ae::" providerId="AD" clId="Web-{B5E10749-932A-43FA-ABB5-1AD0845E86DB}" dt="2023-06-15T01:12:06.462" v="1066"/>
          <ac:graphicFrameMkLst>
            <pc:docMk/>
            <pc:sldMk cId="4032863100" sldId="309"/>
            <ac:graphicFrameMk id="3" creationId="{4529C795-4CE7-3681-2B8A-9DC989E77C4E}"/>
          </ac:graphicFrameMkLst>
        </pc:graphicFrameChg>
        <pc:graphicFrameChg chg="add del mod modGraphic">
          <ac:chgData name="게스트 사용자" userId="S::urn:spo:anon#f8d3c48390ee4deff5c418ee15abfe4617f10863e3ac10dd18e8126421d352ae::" providerId="AD" clId="Web-{B5E10749-932A-43FA-ABB5-1AD0845E86DB}" dt="2023-06-15T01:13:54.964" v="1093"/>
          <ac:graphicFrameMkLst>
            <pc:docMk/>
            <pc:sldMk cId="4032863100" sldId="309"/>
            <ac:graphicFrameMk id="4" creationId="{65FF3D31-FE2F-B59B-112D-A3472DB119A6}"/>
          </ac:graphicFrameMkLst>
        </pc:graphicFrame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18:00.033" v="1242"/>
          <ac:graphicFrameMkLst>
            <pc:docMk/>
            <pc:sldMk cId="4032863100" sldId="309"/>
            <ac:graphicFrameMk id="6" creationId="{D8C9112E-8F17-BE2A-E5A9-2DA95C18E130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0:58.129" v="1994"/>
        <pc:sldMkLst>
          <pc:docMk/>
          <pc:sldMk cId="415282459" sldId="312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0:58.129" v="1994"/>
          <ac:spMkLst>
            <pc:docMk/>
            <pc:sldMk cId="415282459" sldId="312"/>
            <ac:spMk id="33" creationId="{9025E7CB-9962-274D-8CC4-A30EBC8D759E}"/>
          </ac:spMkLst>
        </pc:sp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19:34.019" v="1429"/>
          <ac:graphicFrameMkLst>
            <pc:docMk/>
            <pc:sldMk cId="415282459" sldId="312"/>
            <ac:graphicFrameMk id="3" creationId="{B7C5A625-35EA-898F-2169-052AE405DBB5}"/>
          </ac:graphicFrameMkLst>
        </pc:graphicFrameChg>
        <pc:graphicFrameChg chg="del">
          <ac:chgData name="게스트 사용자" userId="S::urn:spo:anon#f8d3c48390ee4deff5c418ee15abfe4617f10863e3ac10dd18e8126421d352ae::" providerId="AD" clId="Web-{B5E10749-932A-43FA-ABB5-1AD0845E86DB}" dt="2023-06-15T01:18:07.392" v="1244"/>
          <ac:graphicFrameMkLst>
            <pc:docMk/>
            <pc:sldMk cId="415282459" sldId="312"/>
            <ac:graphicFrameMk id="6" creationId="{D8C9112E-8F17-BE2A-E5A9-2DA95C18E130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0:46.691" v="1992"/>
        <pc:sldMkLst>
          <pc:docMk/>
          <pc:sldMk cId="2739681303" sldId="313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0:46.691" v="1992"/>
          <ac:spMkLst>
            <pc:docMk/>
            <pc:sldMk cId="2739681303" sldId="313"/>
            <ac:spMk id="33" creationId="{9025E7CB-9962-274D-8CC4-A30EBC8D759E}"/>
          </ac:spMkLst>
        </pc:spChg>
        <pc:graphicFrameChg chg="del">
          <ac:chgData name="게스트 사용자" userId="S::urn:spo:anon#f8d3c48390ee4deff5c418ee15abfe4617f10863e3ac10dd18e8126421d352ae::" providerId="AD" clId="Web-{B5E10749-932A-43FA-ABB5-1AD0845E86DB}" dt="2023-06-15T01:20:27.755" v="1431"/>
          <ac:graphicFrameMkLst>
            <pc:docMk/>
            <pc:sldMk cId="2739681303" sldId="313"/>
            <ac:graphicFrameMk id="3" creationId="{B7C5A625-35EA-898F-2169-052AE405DBB5}"/>
          </ac:graphicFrameMkLst>
        </pc:graphicFrame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21:00.115" v="1629"/>
          <ac:graphicFrameMkLst>
            <pc:docMk/>
            <pc:sldMk cId="2739681303" sldId="313"/>
            <ac:graphicFrameMk id="4" creationId="{00C3A53D-40F5-2630-6C62-EC203515A94A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0:40.473" v="1990"/>
        <pc:sldMkLst>
          <pc:docMk/>
          <pc:sldMk cId="1138094046" sldId="314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0:40.473" v="1990"/>
          <ac:spMkLst>
            <pc:docMk/>
            <pc:sldMk cId="1138094046" sldId="314"/>
            <ac:spMk id="33" creationId="{9025E7CB-9962-274D-8CC4-A30EBC8D759E}"/>
          </ac:spMkLst>
        </pc:sp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25:37.434" v="1844"/>
          <ac:graphicFrameMkLst>
            <pc:docMk/>
            <pc:sldMk cId="1138094046" sldId="314"/>
            <ac:graphicFrameMk id="3" creationId="{DB075EE5-D06E-713A-705E-8CC6F16CB657}"/>
          </ac:graphicFrameMkLst>
        </pc:graphicFrameChg>
        <pc:graphicFrameChg chg="del">
          <ac:chgData name="게스트 사용자" userId="S::urn:spo:anon#f8d3c48390ee4deff5c418ee15abfe4617f10863e3ac10dd18e8126421d352ae::" providerId="AD" clId="Web-{B5E10749-932A-43FA-ABB5-1AD0845E86DB}" dt="2023-06-15T01:25:06.028" v="1631"/>
          <ac:graphicFrameMkLst>
            <pc:docMk/>
            <pc:sldMk cId="1138094046" sldId="314"/>
            <ac:graphicFrameMk id="4" creationId="{00C3A53D-40F5-2630-6C62-EC203515A94A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0:32.097" v="1988"/>
        <pc:sldMkLst>
          <pc:docMk/>
          <pc:sldMk cId="665945388" sldId="315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0:32.097" v="1988"/>
          <ac:spMkLst>
            <pc:docMk/>
            <pc:sldMk cId="665945388" sldId="315"/>
            <ac:spMk id="33" creationId="{9025E7CB-9962-274D-8CC4-A30EBC8D759E}"/>
          </ac:spMkLst>
        </pc:spChg>
        <pc:graphicFrameChg chg="del">
          <ac:chgData name="게스트 사용자" userId="S::urn:spo:anon#f8d3c48390ee4deff5c418ee15abfe4617f10863e3ac10dd18e8126421d352ae::" providerId="AD" clId="Web-{B5E10749-932A-43FA-ABB5-1AD0845E86DB}" dt="2023-06-15T01:25:42.669" v="1846"/>
          <ac:graphicFrameMkLst>
            <pc:docMk/>
            <pc:sldMk cId="665945388" sldId="315"/>
            <ac:graphicFrameMk id="3" creationId="{DB075EE5-D06E-713A-705E-8CC6F16CB657}"/>
          </ac:graphicFrameMkLst>
        </pc:graphicFrame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27:46.672" v="1861"/>
          <ac:graphicFrameMkLst>
            <pc:docMk/>
            <pc:sldMk cId="665945388" sldId="315"/>
            <ac:graphicFrameMk id="4" creationId="{B6BC8D07-8BCC-AFBB-F256-765389709F86}"/>
          </ac:graphicFrameMkLst>
        </pc:graphicFrameChg>
      </pc:sldChg>
      <pc:sldChg chg="addSp delSp modSp add replId">
        <pc:chgData name="게스트 사용자" userId="S::urn:spo:anon#f8d3c48390ee4deff5c418ee15abfe4617f10863e3ac10dd18e8126421d352ae::" providerId="AD" clId="Web-{B5E10749-932A-43FA-ABB5-1AD0845E86DB}" dt="2023-06-15T01:30:23.347" v="1986"/>
        <pc:sldMkLst>
          <pc:docMk/>
          <pc:sldMk cId="4033622632" sldId="316"/>
        </pc:sldMkLst>
        <pc:spChg chg="mod">
          <ac:chgData name="게스트 사용자" userId="S::urn:spo:anon#f8d3c48390ee4deff5c418ee15abfe4617f10863e3ac10dd18e8126421d352ae::" providerId="AD" clId="Web-{B5E10749-932A-43FA-ABB5-1AD0845E86DB}" dt="2023-06-15T01:30:23.347" v="1986"/>
          <ac:spMkLst>
            <pc:docMk/>
            <pc:sldMk cId="4033622632" sldId="316"/>
            <ac:spMk id="33" creationId="{9025E7CB-9962-274D-8CC4-A30EBC8D759E}"/>
          </ac:spMkLst>
        </pc:spChg>
        <pc:graphicFrameChg chg="add mod modGraphic">
          <ac:chgData name="게스트 사용자" userId="S::urn:spo:anon#f8d3c48390ee4deff5c418ee15abfe4617f10863e3ac10dd18e8126421d352ae::" providerId="AD" clId="Web-{B5E10749-932A-43FA-ABB5-1AD0845E86DB}" dt="2023-06-15T01:29:32.862" v="1984"/>
          <ac:graphicFrameMkLst>
            <pc:docMk/>
            <pc:sldMk cId="4033622632" sldId="316"/>
            <ac:graphicFrameMk id="3" creationId="{B09E59E2-976D-E51C-8060-D204447F5BC2}"/>
          </ac:graphicFrameMkLst>
        </pc:graphicFrameChg>
        <pc:graphicFrameChg chg="del">
          <ac:chgData name="게스트 사용자" userId="S::urn:spo:anon#f8d3c48390ee4deff5c418ee15abfe4617f10863e3ac10dd18e8126421d352ae::" providerId="AD" clId="Web-{B5E10749-932A-43FA-ABB5-1AD0845E86DB}" dt="2023-06-15T01:29:07.627" v="1863"/>
          <ac:graphicFrameMkLst>
            <pc:docMk/>
            <pc:sldMk cId="4033622632" sldId="316"/>
            <ac:graphicFrameMk id="4" creationId="{B6BC8D07-8BCC-AFBB-F256-765389709F86}"/>
          </ac:graphicFrameMkLst>
        </pc:graphicFrameChg>
      </pc:sldChg>
    </pc:docChg>
  </pc:docChgLst>
  <pc:docChgLst>
    <pc:chgData name="게스트 사용자" userId="S::urn:spo:anon#f8d3c48390ee4deff5c418ee15abfe4617f10863e3ac10dd18e8126421d352ae::" providerId="AD" clId="Web-{9303DC49-42CC-487A-8A50-66AFC7422D03}"/>
    <pc:docChg chg="addSld delSld modSld sldOrd">
      <pc:chgData name="게스트 사용자" userId="S::urn:spo:anon#f8d3c48390ee4deff5c418ee15abfe4617f10863e3ac10dd18e8126421d352ae::" providerId="AD" clId="Web-{9303DC49-42CC-487A-8A50-66AFC7422D03}" dt="2023-06-15T09:49:14.697" v="640" actId="688"/>
      <pc:docMkLst>
        <pc:docMk/>
      </pc:docMkLst>
      <pc:sldChg chg="addSp delSp modSp modNotes">
        <pc:chgData name="게스트 사용자" userId="S::urn:spo:anon#f8d3c48390ee4deff5c418ee15abfe4617f10863e3ac10dd18e8126421d352ae::" providerId="AD" clId="Web-{9303DC49-42CC-487A-8A50-66AFC7422D03}" dt="2023-06-15T08:51:17.175" v="251" actId="1076"/>
        <pc:sldMkLst>
          <pc:docMk/>
          <pc:sldMk cId="561795322" sldId="305"/>
        </pc:sldMkLst>
        <pc:spChg chg="del mod">
          <ac:chgData name="게스트 사용자" userId="S::urn:spo:anon#f8d3c48390ee4deff5c418ee15abfe4617f10863e3ac10dd18e8126421d352ae::" providerId="AD" clId="Web-{9303DC49-42CC-487A-8A50-66AFC7422D03}" dt="2023-06-15T08:15:05.896" v="46"/>
          <ac:spMkLst>
            <pc:docMk/>
            <pc:sldMk cId="561795322" sldId="305"/>
            <ac:spMk id="2" creationId="{2400698E-AC14-2786-B363-6FA821BD0F7C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49:29.358" v="212" actId="1076"/>
          <ac:spMkLst>
            <pc:docMk/>
            <pc:sldMk cId="561795322" sldId="305"/>
            <ac:spMk id="3" creationId="{41BE2CB4-E50F-64D1-1CF9-5F869A06AEF9}"/>
          </ac:spMkLst>
        </pc:spChg>
        <pc:spChg chg="del mod">
          <ac:chgData name="게스트 사용자" userId="S::urn:spo:anon#f8d3c48390ee4deff5c418ee15abfe4617f10863e3ac10dd18e8126421d352ae::" providerId="AD" clId="Web-{9303DC49-42CC-487A-8A50-66AFC7422D03}" dt="2023-06-15T08:15:12.553" v="49"/>
          <ac:spMkLst>
            <pc:docMk/>
            <pc:sldMk cId="561795322" sldId="305"/>
            <ac:spMk id="3" creationId="{6FFA3DB4-85D2-58F7-B2D4-02861566C5CA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49:45.859" v="217" actId="1076"/>
          <ac:spMkLst>
            <pc:docMk/>
            <pc:sldMk cId="561795322" sldId="305"/>
            <ac:spMk id="5" creationId="{0EB9833B-887C-A8FA-83AB-AC097E1F2E82}"/>
          </ac:spMkLst>
        </pc:spChg>
        <pc:spChg chg="del mod">
          <ac:chgData name="게스트 사용자" userId="S::urn:spo:anon#f8d3c48390ee4deff5c418ee15abfe4617f10863e3ac10dd18e8126421d352ae::" providerId="AD" clId="Web-{9303DC49-42CC-487A-8A50-66AFC7422D03}" dt="2023-06-15T08:15:18.163" v="52"/>
          <ac:spMkLst>
            <pc:docMk/>
            <pc:sldMk cId="561795322" sldId="305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51:05.659" v="248" actId="1076"/>
          <ac:spMkLst>
            <pc:docMk/>
            <pc:sldMk cId="561795322" sldId="305"/>
            <ac:spMk id="6" creationId="{168C828B-4B10-AF53-6A1A-FDED56062AEF}"/>
          </ac:spMkLst>
        </pc:spChg>
        <pc:spChg chg="del mod">
          <ac:chgData name="게스트 사용자" userId="S::urn:spo:anon#f8d3c48390ee4deff5c418ee15abfe4617f10863e3ac10dd18e8126421d352ae::" providerId="AD" clId="Web-{9303DC49-42CC-487A-8A50-66AFC7422D03}" dt="2023-06-15T08:15:24.851" v="56"/>
          <ac:spMkLst>
            <pc:docMk/>
            <pc:sldMk cId="561795322" sldId="305"/>
            <ac:spMk id="6" creationId="{19B9ACAF-B546-99E0-E89A-35E481AA581F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51:17.175" v="251" actId="1076"/>
          <ac:spMkLst>
            <pc:docMk/>
            <pc:sldMk cId="561795322" sldId="305"/>
            <ac:spMk id="9" creationId="{08259677-EA2A-5379-7306-4194530AAE7D}"/>
          </ac:spMkLst>
        </pc:spChg>
        <pc:picChg chg="add mod">
          <ac:chgData name="게스트 사용자" userId="S::urn:spo:anon#f8d3c48390ee4deff5c418ee15abfe4617f10863e3ac10dd18e8126421d352ae::" providerId="AD" clId="Web-{9303DC49-42CC-487A-8A50-66AFC7422D03}" dt="2023-06-15T08:16:59.748" v="100" actId="1076"/>
          <ac:picMkLst>
            <pc:docMk/>
            <pc:sldMk cId="561795322" sldId="305"/>
            <ac:picMk id="7" creationId="{376D844C-E819-2B1F-EFA2-810A521FEEB1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49:51.031" v="219" actId="1076"/>
          <ac:picMkLst>
            <pc:docMk/>
            <pc:sldMk cId="561795322" sldId="305"/>
            <ac:picMk id="8" creationId="{BC9A4E3F-365C-570C-CB88-9667074B479D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2:40.199" v="24"/>
          <ac:picMkLst>
            <pc:docMk/>
            <pc:sldMk cId="561795322" sldId="305"/>
            <ac:picMk id="9" creationId="{B5F0B906-797F-0298-812C-A18B5FF45908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6:21.980" v="80"/>
          <ac:picMkLst>
            <pc:docMk/>
            <pc:sldMk cId="561795322" sldId="305"/>
            <ac:picMk id="10" creationId="{64237C15-8642-617C-7226-47BC816B2E8C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6:22.433" v="81"/>
          <ac:picMkLst>
            <pc:docMk/>
            <pc:sldMk cId="561795322" sldId="305"/>
            <ac:picMk id="12" creationId="{2D59C30A-FB72-E96F-3175-63E7D1C1F2C1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5:52.775" v="69"/>
          <ac:picMkLst>
            <pc:docMk/>
            <pc:sldMk cId="561795322" sldId="305"/>
            <ac:picMk id="14" creationId="{689E72D0-4706-D0BA-2899-6D9F5A8B13AB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5:53.306" v="70"/>
          <ac:picMkLst>
            <pc:docMk/>
            <pc:sldMk cId="561795322" sldId="305"/>
            <ac:picMk id="15" creationId="{A6E94493-42CF-9627-5141-BB0C2D4F2DCE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15:52.384" v="68"/>
          <ac:picMkLst>
            <pc:docMk/>
            <pc:sldMk cId="561795322" sldId="305"/>
            <ac:picMk id="16" creationId="{6FC18C82-A02F-E69B-305C-9396B1ECB99D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49:52.937" v="220" actId="1076"/>
          <ac:picMkLst>
            <pc:docMk/>
            <pc:sldMk cId="561795322" sldId="305"/>
            <ac:picMk id="18" creationId="{F412B018-FD55-EC5A-E8D8-E4B294F9F00C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49:54.328" v="221" actId="1076"/>
          <ac:picMkLst>
            <pc:docMk/>
            <pc:sldMk cId="561795322" sldId="305"/>
            <ac:picMk id="20" creationId="{37D84881-B4B6-30D1-88B9-3914C9D8A41C}"/>
          </ac:picMkLst>
        </pc:picChg>
        <pc:cxnChg chg="add del mod">
          <ac:chgData name="게스트 사용자" userId="S::urn:spo:anon#f8d3c48390ee4deff5c418ee15abfe4617f10863e3ac10dd18e8126421d352ae::" providerId="AD" clId="Web-{9303DC49-42CC-487A-8A50-66AFC7422D03}" dt="2023-06-15T08:49:21.295" v="208"/>
          <ac:cxnSpMkLst>
            <pc:docMk/>
            <pc:sldMk cId="561795322" sldId="305"/>
            <ac:cxnSpMk id="21" creationId="{7303FA7A-49E3-E05C-433A-6B4E2CEE7F20}"/>
          </ac:cxnSpMkLst>
        </pc:cxnChg>
        <pc:cxnChg chg="add del mod">
          <ac:chgData name="게스트 사용자" userId="S::urn:spo:anon#f8d3c48390ee4deff5c418ee15abfe4617f10863e3ac10dd18e8126421d352ae::" providerId="AD" clId="Web-{9303DC49-42CC-487A-8A50-66AFC7422D03}" dt="2023-06-15T08:49:21.373" v="209"/>
          <ac:cxnSpMkLst>
            <pc:docMk/>
            <pc:sldMk cId="561795322" sldId="305"/>
            <ac:cxnSpMk id="22" creationId="{62380227-B8F2-E8AB-BC99-256B6B2090C3}"/>
          </ac:cxnSpMkLst>
        </pc:cxnChg>
      </pc:sldChg>
      <pc:sldChg chg="addSp delSp modSp modNotes">
        <pc:chgData name="게스트 사용자" userId="S::urn:spo:anon#f8d3c48390ee4deff5c418ee15abfe4617f10863e3ac10dd18e8126421d352ae::" providerId="AD" clId="Web-{9303DC49-42CC-487A-8A50-66AFC7422D03}" dt="2023-06-15T08:50:52.518" v="245" actId="1076"/>
        <pc:sldMkLst>
          <pc:docMk/>
          <pc:sldMk cId="1006819205" sldId="322"/>
        </pc:sldMkLst>
        <pc:spChg chg="add del mod">
          <ac:chgData name="게스트 사용자" userId="S::urn:spo:anon#f8d3c48390ee4deff5c418ee15abfe4617f10863e3ac10dd18e8126421d352ae::" providerId="AD" clId="Web-{9303DC49-42CC-487A-8A50-66AFC7422D03}" dt="2023-06-15T08:49:12.326" v="206"/>
          <ac:spMkLst>
            <pc:docMk/>
            <pc:sldMk cId="1006819205" sldId="322"/>
            <ac:spMk id="2" creationId="{FFB2F74F-C460-E536-1DDF-761E1F67F933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20:32.169" v="134"/>
          <ac:spMkLst>
            <pc:docMk/>
            <pc:sldMk cId="1006819205" sldId="322"/>
            <ac:spMk id="3" creationId="{6FFA3DB4-85D2-58F7-B2D4-02861566C5CA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50:09.625" v="226" actId="1076"/>
          <ac:spMkLst>
            <pc:docMk/>
            <pc:sldMk cId="1006819205" sldId="322"/>
            <ac:spMk id="5" creationId="{AF114A02-B1F2-2F69-7084-AAF648E83BC8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20:41.217" v="139"/>
          <ac:spMkLst>
            <pc:docMk/>
            <pc:sldMk cId="1006819205" sldId="322"/>
            <ac:spMk id="5" creationId="{FEFC3E31-7650-D8FA-903B-74A0F80A4200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8:50:52.518" v="245" actId="1076"/>
          <ac:spMkLst>
            <pc:docMk/>
            <pc:sldMk cId="1006819205" sldId="322"/>
            <ac:spMk id="6" creationId="{230E587A-7986-FA74-82B4-D709441AFDA1}"/>
          </ac:spMkLst>
        </pc:spChg>
        <pc:spChg chg="del mod">
          <ac:chgData name="게스트 사용자" userId="S::urn:spo:anon#f8d3c48390ee4deff5c418ee15abfe4617f10863e3ac10dd18e8126421d352ae::" providerId="AD" clId="Web-{9303DC49-42CC-487A-8A50-66AFC7422D03}" dt="2023-06-15T08:20:53.655" v="144"/>
          <ac:spMkLst>
            <pc:docMk/>
            <pc:sldMk cId="1006819205" sldId="322"/>
            <ac:spMk id="6" creationId="{CDB1AD55-B87A-3519-DA3B-FD548BCBF38F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21:03.593" v="147"/>
          <ac:spMkLst>
            <pc:docMk/>
            <pc:sldMk cId="1006819205" sldId="322"/>
            <ac:spMk id="7" creationId="{21FF5C71-0306-8838-9F50-4AC7FA11B3A1}"/>
          </ac:spMkLst>
        </pc:spChg>
        <pc:picChg chg="add del mod">
          <ac:chgData name="게스트 사용자" userId="S::urn:spo:anon#f8d3c48390ee4deff5c418ee15abfe4617f10863e3ac10dd18e8126421d352ae::" providerId="AD" clId="Web-{9303DC49-42CC-487A-8A50-66AFC7422D03}" dt="2023-06-15T08:23:04.868" v="191"/>
          <ac:picMkLst>
            <pc:docMk/>
            <pc:sldMk cId="1006819205" sldId="322"/>
            <ac:picMk id="8" creationId="{BF09BAF0-F84D-707E-FCB7-BB835B7B12F4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23:04.868" v="190"/>
          <ac:picMkLst>
            <pc:docMk/>
            <pc:sldMk cId="1006819205" sldId="322"/>
            <ac:picMk id="10" creationId="{64B2555F-832E-703F-C753-C5E42E5A9B4C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8:23:04.868" v="189"/>
          <ac:picMkLst>
            <pc:docMk/>
            <pc:sldMk cId="1006819205" sldId="322"/>
            <ac:picMk id="14" creationId="{517BC5B9-8A9D-C3C4-3CAF-C7E4821E70FB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48:59.888" v="202" actId="1076"/>
          <ac:picMkLst>
            <pc:docMk/>
            <pc:sldMk cId="1006819205" sldId="322"/>
            <ac:picMk id="16" creationId="{B8907751-37B6-F174-9C57-5C0A897C35EE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50:04.844" v="225" actId="1076"/>
          <ac:picMkLst>
            <pc:docMk/>
            <pc:sldMk cId="1006819205" sldId="322"/>
            <ac:picMk id="18" creationId="{8A1D1347-98E3-1553-4C06-5CAB5BA62A9C}"/>
          </ac:picMkLst>
        </pc:picChg>
      </pc:sldChg>
      <pc:sldChg chg="addSp delSp modSp">
        <pc:chgData name="게스트 사용자" userId="S::urn:spo:anon#f8d3c48390ee4deff5c418ee15abfe4617f10863e3ac10dd18e8126421d352ae::" providerId="AD" clId="Web-{9303DC49-42CC-487A-8A50-66AFC7422D03}" dt="2023-06-15T09:04:02.051" v="308" actId="20577"/>
        <pc:sldMkLst>
          <pc:docMk/>
          <pc:sldMk cId="593006950" sldId="323"/>
        </pc:sldMkLst>
        <pc:spChg chg="del mod">
          <ac:chgData name="게스트 사용자" userId="S::urn:spo:anon#f8d3c48390ee4deff5c418ee15abfe4617f10863e3ac10dd18e8126421d352ae::" providerId="AD" clId="Web-{9303DC49-42CC-487A-8A50-66AFC7422D03}" dt="2023-06-15T08:50:26.673" v="231"/>
          <ac:spMkLst>
            <pc:docMk/>
            <pc:sldMk cId="593006950" sldId="323"/>
            <ac:spMk id="5" creationId="{FEFC3E31-7650-D8FA-903B-74A0F80A4200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50:26.673" v="230"/>
          <ac:spMkLst>
            <pc:docMk/>
            <pc:sldMk cId="593006950" sldId="323"/>
            <ac:spMk id="6" creationId="{9796D235-9DE2-B007-BD3B-A79EE333FE95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50:26.673" v="229"/>
          <ac:spMkLst>
            <pc:docMk/>
            <pc:sldMk cId="593006950" sldId="323"/>
            <ac:spMk id="7" creationId="{CE62A64B-8474-5519-FF18-E1653F8DD0DD}"/>
          </ac:spMkLst>
        </pc:spChg>
        <pc:spChg chg="del">
          <ac:chgData name="게스트 사용자" userId="S::urn:spo:anon#f8d3c48390ee4deff5c418ee15abfe4617f10863e3ac10dd18e8126421d352ae::" providerId="AD" clId="Web-{9303DC49-42CC-487A-8A50-66AFC7422D03}" dt="2023-06-15T08:50:26.673" v="228"/>
          <ac:spMkLst>
            <pc:docMk/>
            <pc:sldMk cId="593006950" sldId="323"/>
            <ac:spMk id="8" creationId="{84DB79FE-00C8-325B-8D28-680856C51732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03:17.299" v="286" actId="688"/>
          <ac:spMkLst>
            <pc:docMk/>
            <pc:sldMk cId="593006950" sldId="323"/>
            <ac:spMk id="12" creationId="{CADFDA92-FD36-DB3F-4806-BE94B905E3B8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03:12.799" v="283" actId="1076"/>
          <ac:spMkLst>
            <pc:docMk/>
            <pc:sldMk cId="593006950" sldId="323"/>
            <ac:spMk id="15" creationId="{44D17FE5-1D83-A64F-3AA4-4B31AEBDA2B7}"/>
          </ac:spMkLst>
        </pc:spChg>
        <pc:spChg chg="add del">
          <ac:chgData name="게스트 사용자" userId="S::urn:spo:anon#f8d3c48390ee4deff5c418ee15abfe4617f10863e3ac10dd18e8126421d352ae::" providerId="AD" clId="Web-{9303DC49-42CC-487A-8A50-66AFC7422D03}" dt="2023-06-15T09:03:33.018" v="291"/>
          <ac:spMkLst>
            <pc:docMk/>
            <pc:sldMk cId="593006950" sldId="323"/>
            <ac:spMk id="17" creationId="{30E6A0FD-AF34-7051-7795-30C599045224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03:55.613" v="307" actId="20577"/>
          <ac:spMkLst>
            <pc:docMk/>
            <pc:sldMk cId="593006950" sldId="323"/>
            <ac:spMk id="19" creationId="{3DCE27DA-9C2E-069C-6EE2-D9DCDB5A5BB1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04:02.051" v="308" actId="20577"/>
          <ac:spMkLst>
            <pc:docMk/>
            <pc:sldMk cId="593006950" sldId="323"/>
            <ac:spMk id="21" creationId="{749E1036-1DF2-BA4F-9615-2DBFCD6F8820}"/>
          </ac:spMkLst>
        </pc:spChg>
        <pc:picChg chg="add mod">
          <ac:chgData name="게스트 사용자" userId="S::urn:spo:anon#f8d3c48390ee4deff5c418ee15abfe4617f10863e3ac10dd18e8126421d352ae::" providerId="AD" clId="Web-{9303DC49-42CC-487A-8A50-66AFC7422D03}" dt="2023-06-15T09:03:14.861" v="285" actId="1076"/>
          <ac:picMkLst>
            <pc:docMk/>
            <pc:sldMk cId="593006950" sldId="323"/>
            <ac:picMk id="2" creationId="{FBB2C8D9-F0FE-5808-CD83-9BCA787CC5DA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03:21.705" v="288" actId="1076"/>
          <ac:picMkLst>
            <pc:docMk/>
            <pc:sldMk cId="593006950" sldId="323"/>
            <ac:picMk id="3" creationId="{A8E643AC-A8E8-24B2-CF94-F81D2A5E7A16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03:23.565" v="289" actId="1076"/>
          <ac:picMkLst>
            <pc:docMk/>
            <pc:sldMk cId="593006950" sldId="323"/>
            <ac:picMk id="9" creationId="{504AABB2-6E78-5350-59B1-EACCCEDFAFB3}"/>
          </ac:picMkLst>
        </pc:picChg>
      </pc:sldChg>
      <pc:sldChg chg="del">
        <pc:chgData name="게스트 사용자" userId="S::urn:spo:anon#f8d3c48390ee4deff5c418ee15abfe4617f10863e3ac10dd18e8126421d352ae::" providerId="AD" clId="Web-{9303DC49-42CC-487A-8A50-66AFC7422D03}" dt="2023-06-15T08:50:32.298" v="232"/>
        <pc:sldMkLst>
          <pc:docMk/>
          <pc:sldMk cId="1527644526" sldId="325"/>
        </pc:sldMkLst>
      </pc:sldChg>
      <pc:sldChg chg="del">
        <pc:chgData name="게스트 사용자" userId="S::urn:spo:anon#f8d3c48390ee4deff5c418ee15abfe4617f10863e3ac10dd18e8126421d352ae::" providerId="AD" clId="Web-{9303DC49-42CC-487A-8A50-66AFC7422D03}" dt="2023-06-15T08:50:34.783" v="234"/>
        <pc:sldMkLst>
          <pc:docMk/>
          <pc:sldMk cId="3719405296" sldId="326"/>
        </pc:sldMkLst>
      </pc:sldChg>
      <pc:sldChg chg="del">
        <pc:chgData name="게스트 사용자" userId="S::urn:spo:anon#f8d3c48390ee4deff5c418ee15abfe4617f10863e3ac10dd18e8126421d352ae::" providerId="AD" clId="Web-{9303DC49-42CC-487A-8A50-66AFC7422D03}" dt="2023-06-15T08:50:34.704" v="233"/>
        <pc:sldMkLst>
          <pc:docMk/>
          <pc:sldMk cId="247579118" sldId="327"/>
        </pc:sldMkLst>
      </pc:sldChg>
      <pc:sldChg chg="del">
        <pc:chgData name="게스트 사용자" userId="S::urn:spo:anon#f8d3c48390ee4deff5c418ee15abfe4617f10863e3ac10dd18e8126421d352ae::" providerId="AD" clId="Web-{9303DC49-42CC-487A-8A50-66AFC7422D03}" dt="2023-06-15T08:50:35.017" v="235"/>
        <pc:sldMkLst>
          <pc:docMk/>
          <pc:sldMk cId="3877481395" sldId="330"/>
        </pc:sldMkLst>
      </pc:sldChg>
      <pc:sldChg chg="addSp modSp">
        <pc:chgData name="게스트 사용자" userId="S::urn:spo:anon#f8d3c48390ee4deff5c418ee15abfe4617f10863e3ac10dd18e8126421d352ae::" providerId="AD" clId="Web-{9303DC49-42CC-487A-8A50-66AFC7422D03}" dt="2023-06-15T08:22:57.320" v="188" actId="1076"/>
        <pc:sldMkLst>
          <pc:docMk/>
          <pc:sldMk cId="1668366773" sldId="342"/>
        </pc:sldMkLst>
        <pc:spChg chg="add mod">
          <ac:chgData name="게스트 사용자" userId="S::urn:spo:anon#f8d3c48390ee4deff5c418ee15abfe4617f10863e3ac10dd18e8126421d352ae::" providerId="AD" clId="Web-{9303DC49-42CC-487A-8A50-66AFC7422D03}" dt="2023-06-15T08:22:44.507" v="179" actId="1076"/>
          <ac:spMkLst>
            <pc:docMk/>
            <pc:sldMk cId="1668366773" sldId="342"/>
            <ac:spMk id="3" creationId="{BD6A4480-95F1-D3DA-F4E6-5C772C3E011E}"/>
          </ac:spMkLst>
        </pc:spChg>
        <pc:picChg chg="add mod">
          <ac:chgData name="게스트 사용자" userId="S::urn:spo:anon#f8d3c48390ee4deff5c418ee15abfe4617f10863e3ac10dd18e8126421d352ae::" providerId="AD" clId="Web-{9303DC49-42CC-487A-8A50-66AFC7422D03}" dt="2023-06-15T08:22:57.320" v="188" actId="1076"/>
          <ac:picMkLst>
            <pc:docMk/>
            <pc:sldMk cId="1668366773" sldId="342"/>
            <ac:picMk id="6" creationId="{6A7D09DD-132B-D7BD-D0C5-4D2847B1FDFE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22:55.929" v="186" actId="1076"/>
          <ac:picMkLst>
            <pc:docMk/>
            <pc:sldMk cId="1668366773" sldId="342"/>
            <ac:picMk id="8" creationId="{843BF32A-0D8B-7A55-37F0-223A75F89477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8:22:56.539" v="187" actId="1076"/>
          <ac:picMkLst>
            <pc:docMk/>
            <pc:sldMk cId="1668366773" sldId="342"/>
            <ac:picMk id="10" creationId="{DD4387F6-734A-E84A-7472-20609E0C3695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9303DC49-42CC-487A-8A50-66AFC7422D03}" dt="2023-06-15T09:19:43.356" v="453" actId="20577"/>
        <pc:sldMkLst>
          <pc:docMk/>
          <pc:sldMk cId="2204481931" sldId="362"/>
        </pc:sldMkLst>
        <pc:spChg chg="add mod">
          <ac:chgData name="게스트 사용자" userId="S::urn:spo:anon#f8d3c48390ee4deff5c418ee15abfe4617f10863e3ac10dd18e8126421d352ae::" providerId="AD" clId="Web-{9303DC49-42CC-487A-8A50-66AFC7422D03}" dt="2023-06-15T09:18:48.806" v="418" actId="1076"/>
          <ac:spMkLst>
            <pc:docMk/>
            <pc:sldMk cId="2204481931" sldId="362"/>
            <ac:spMk id="22" creationId="{27FBF54B-9378-59F2-2586-A10579CE01F3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18:48.853" v="421" actId="1076"/>
          <ac:spMkLst>
            <pc:docMk/>
            <pc:sldMk cId="2204481931" sldId="362"/>
            <ac:spMk id="27" creationId="{ABB1F675-FDBE-BB4E-5A71-D3E91F9968EB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19:33.746" v="447" actId="20577"/>
          <ac:spMkLst>
            <pc:docMk/>
            <pc:sldMk cId="2204481931" sldId="362"/>
            <ac:spMk id="29" creationId="{920C3E1A-5D39-4D71-AB10-54DDA878BB92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19:43.356" v="453" actId="20577"/>
          <ac:spMkLst>
            <pc:docMk/>
            <pc:sldMk cId="2204481931" sldId="362"/>
            <ac:spMk id="30" creationId="{DED03F2F-67D1-0CA0-96BD-AA87E3CBCAB5}"/>
          </ac:spMkLst>
        </pc:spChg>
        <pc:picChg chg="add mod">
          <ac:chgData name="게스트 사용자" userId="S::urn:spo:anon#f8d3c48390ee4deff5c418ee15abfe4617f10863e3ac10dd18e8126421d352ae::" providerId="AD" clId="Web-{9303DC49-42CC-487A-8A50-66AFC7422D03}" dt="2023-06-15T09:18:48.806" v="416" actId="1076"/>
          <ac:picMkLst>
            <pc:docMk/>
            <pc:sldMk cId="2204481931" sldId="362"/>
            <ac:picMk id="2" creationId="{60E371CB-F106-76F1-F96C-DE8C9ED2AAF2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18:48.806" v="417" actId="1076"/>
          <ac:picMkLst>
            <pc:docMk/>
            <pc:sldMk cId="2204481931" sldId="362"/>
            <ac:picMk id="3" creationId="{0035A0CF-7FB6-3A4D-77EB-A333772E509C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6:47.426" v="389"/>
          <ac:picMkLst>
            <pc:docMk/>
            <pc:sldMk cId="2204481931" sldId="362"/>
            <ac:picMk id="5" creationId="{9ED84DF8-C310-091F-700F-8EF594F54873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4:42.359" v="335"/>
          <ac:picMkLst>
            <pc:docMk/>
            <pc:sldMk cId="2204481931" sldId="362"/>
            <ac:picMk id="6" creationId="{A35EDA47-4F9F-7200-AC84-88C50644DD8B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4:44.156" v="336"/>
          <ac:picMkLst>
            <pc:docMk/>
            <pc:sldMk cId="2204481931" sldId="362"/>
            <ac:picMk id="7" creationId="{AD6C4C2A-4D11-AABC-5DD3-FD98B337D1AE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6:46.911" v="388"/>
          <ac:picMkLst>
            <pc:docMk/>
            <pc:sldMk cId="2204481931" sldId="362"/>
            <ac:picMk id="8" creationId="{4D97DA58-7AA3-CD97-4CFC-B32684D2C49F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4:45.953" v="338"/>
          <ac:picMkLst>
            <pc:docMk/>
            <pc:sldMk cId="2204481931" sldId="362"/>
            <ac:picMk id="9" creationId="{ACCEB27E-E549-47CF-EB3A-C563BCB6ADBA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4:46.281" v="339"/>
          <ac:picMkLst>
            <pc:docMk/>
            <pc:sldMk cId="2204481931" sldId="362"/>
            <ac:picMk id="10" creationId="{486ACBE2-506B-8E92-4DA2-5937C2D640AF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46.768" v="363"/>
          <ac:picMkLst>
            <pc:docMk/>
            <pc:sldMk cId="2204481931" sldId="362"/>
            <ac:picMk id="12" creationId="{EF5C97E4-190D-FD3D-AFB0-262615B4EF8B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46.768" v="362"/>
          <ac:picMkLst>
            <pc:docMk/>
            <pc:sldMk cId="2204481931" sldId="362"/>
            <ac:picMk id="14" creationId="{8336BC77-1A93-86B7-17FB-73C11A344C6D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46.768" v="361"/>
          <ac:picMkLst>
            <pc:docMk/>
            <pc:sldMk cId="2204481931" sldId="362"/>
            <ac:picMk id="15" creationId="{D7FCA936-CE5C-6B95-E46D-DB1BCBC84A15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46.768" v="360"/>
          <ac:picMkLst>
            <pc:docMk/>
            <pc:sldMk cId="2204481931" sldId="362"/>
            <ac:picMk id="16" creationId="{2BFD8D8E-0FA3-3A4C-61BB-6FDA342E0578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52.049" v="371"/>
          <ac:picMkLst>
            <pc:docMk/>
            <pc:sldMk cId="2204481931" sldId="362"/>
            <ac:picMk id="17" creationId="{E372FC54-61CC-0EFE-19E1-AB2F21765C6B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52.049" v="370"/>
          <ac:picMkLst>
            <pc:docMk/>
            <pc:sldMk cId="2204481931" sldId="362"/>
            <ac:picMk id="18" creationId="{B58AEB70-59A6-FA6E-84A4-2AF7164F9AE9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52.049" v="369"/>
          <ac:picMkLst>
            <pc:docMk/>
            <pc:sldMk cId="2204481931" sldId="362"/>
            <ac:picMk id="19" creationId="{6A9C6DAA-7CBB-DA86-F2F4-D71BD2705DCB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5:52.049" v="368"/>
          <ac:picMkLst>
            <pc:docMk/>
            <pc:sldMk cId="2204481931" sldId="362"/>
            <ac:picMk id="20" creationId="{BDB49A72-79F5-B763-89A8-7A0C190E1B68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18:48.822" v="419" actId="1076"/>
          <ac:picMkLst>
            <pc:docMk/>
            <pc:sldMk cId="2204481931" sldId="362"/>
            <ac:picMk id="24" creationId="{90DB03AB-3E78-8209-3C4B-962529C505B6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18:48.853" v="420" actId="1076"/>
          <ac:picMkLst>
            <pc:docMk/>
            <pc:sldMk cId="2204481931" sldId="362"/>
            <ac:picMk id="26" creationId="{19FEC778-19CB-8164-C928-084B9EAF7655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9303DC49-42CC-487A-8A50-66AFC7422D03}" dt="2023-06-15T09:47:56.645" v="631" actId="14100"/>
        <pc:sldMkLst>
          <pc:docMk/>
          <pc:sldMk cId="318679550" sldId="363"/>
        </pc:sldMkLst>
        <pc:spChg chg="add mod">
          <ac:chgData name="게스트 사용자" userId="S::urn:spo:anon#f8d3c48390ee4deff5c418ee15abfe4617f10863e3ac10dd18e8126421d352ae::" providerId="AD" clId="Web-{9303DC49-42CC-487A-8A50-66AFC7422D03}" dt="2023-06-15T09:47:16.987" v="617" actId="1076"/>
          <ac:spMkLst>
            <pc:docMk/>
            <pc:sldMk cId="318679550" sldId="363"/>
            <ac:spMk id="18" creationId="{BEEDFAFC-74B9-F613-BE08-07F47C2C767B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47:19.409" v="619" actId="1076"/>
          <ac:spMkLst>
            <pc:docMk/>
            <pc:sldMk cId="318679550" sldId="363"/>
            <ac:spMk id="20" creationId="{38AEB995-57C3-AAE6-AA8E-1B162BFFC2F4}"/>
          </ac:spMkLst>
        </pc:spChg>
        <pc:spChg chg="add del mod">
          <ac:chgData name="게스트 사용자" userId="S::urn:spo:anon#f8d3c48390ee4deff5c418ee15abfe4617f10863e3ac10dd18e8126421d352ae::" providerId="AD" clId="Web-{9303DC49-42CC-487A-8A50-66AFC7422D03}" dt="2023-06-15T09:44:44.277" v="553"/>
          <ac:spMkLst>
            <pc:docMk/>
            <pc:sldMk cId="318679550" sldId="363"/>
            <ac:spMk id="21" creationId="{3EB8EA42-2035-C958-9DD2-13212F6929FE}"/>
          </ac:spMkLst>
        </pc:spChg>
        <pc:spChg chg="add del mod">
          <ac:chgData name="게스트 사용자" userId="S::urn:spo:anon#f8d3c48390ee4deff5c418ee15abfe4617f10863e3ac10dd18e8126421d352ae::" providerId="AD" clId="Web-{9303DC49-42CC-487A-8A50-66AFC7422D03}" dt="2023-06-15T09:44:45.215" v="554"/>
          <ac:spMkLst>
            <pc:docMk/>
            <pc:sldMk cId="318679550" sldId="363"/>
            <ac:spMk id="22" creationId="{58E47998-0DC1-464C-F8C6-3402458AD6AA}"/>
          </ac:spMkLst>
        </pc:spChg>
        <pc:spChg chg="add del">
          <ac:chgData name="게스트 사용자" userId="S::urn:spo:anon#f8d3c48390ee4deff5c418ee15abfe4617f10863e3ac10dd18e8126421d352ae::" providerId="AD" clId="Web-{9303DC49-42CC-487A-8A50-66AFC7422D03}" dt="2023-06-15T09:44:33.339" v="547"/>
          <ac:spMkLst>
            <pc:docMk/>
            <pc:sldMk cId="318679550" sldId="363"/>
            <ac:spMk id="26" creationId="{57AD9241-7E8C-A2C0-83FD-FF8E4565E07A}"/>
          </ac:spMkLst>
        </pc:spChg>
        <pc:spChg chg="add del">
          <ac:chgData name="게스트 사용자" userId="S::urn:spo:anon#f8d3c48390ee4deff5c418ee15abfe4617f10863e3ac10dd18e8126421d352ae::" providerId="AD" clId="Web-{9303DC49-42CC-487A-8A50-66AFC7422D03}" dt="2023-06-15T09:44:33.339" v="546"/>
          <ac:spMkLst>
            <pc:docMk/>
            <pc:sldMk cId="318679550" sldId="363"/>
            <ac:spMk id="27" creationId="{D79059C0-30F2-FAF4-C599-62248B84C152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47:56.645" v="631" actId="14100"/>
          <ac:spMkLst>
            <pc:docMk/>
            <pc:sldMk cId="318679550" sldId="363"/>
            <ac:spMk id="31" creationId="{8D252E1D-5D03-DC51-7D99-D60B56E7177B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47:49.019" v="628" actId="1076"/>
          <ac:spMkLst>
            <pc:docMk/>
            <pc:sldMk cId="318679550" sldId="363"/>
            <ac:spMk id="33" creationId="{0ABEDA2D-FD80-EB9E-606C-79CDFB64EDEE}"/>
          </ac:spMkLst>
        </pc:spChg>
        <pc:picChg chg="add del mod">
          <ac:chgData name="게스트 사용자" userId="S::urn:spo:anon#f8d3c48390ee4deff5c418ee15abfe4617f10863e3ac10dd18e8126421d352ae::" providerId="AD" clId="Web-{9303DC49-42CC-487A-8A50-66AFC7422D03}" dt="2023-06-15T09:44:25.058" v="541"/>
          <ac:picMkLst>
            <pc:docMk/>
            <pc:sldMk cId="318679550" sldId="363"/>
            <ac:picMk id="3" creationId="{9983F498-1A5B-8A3E-663C-E54AA0FF648F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44:46.574" v="555"/>
          <ac:picMkLst>
            <pc:docMk/>
            <pc:sldMk cId="318679550" sldId="363"/>
            <ac:picMk id="6" creationId="{7B476E95-DEB3-44AD-35BF-D4C7EE025FD7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7:20.018" v="620" actId="1076"/>
          <ac:picMkLst>
            <pc:docMk/>
            <pc:sldMk cId="318679550" sldId="363"/>
            <ac:picMk id="8" creationId="{3C31F542-0216-DF48-C5F5-80F51C993572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7:17.534" v="618" actId="1076"/>
          <ac:picMkLst>
            <pc:docMk/>
            <pc:sldMk cId="318679550" sldId="363"/>
            <ac:picMk id="10" creationId="{2DCB9D11-B3DC-FC9E-9099-B1D66204C639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9:03.713" v="423"/>
          <ac:picMkLst>
            <pc:docMk/>
            <pc:sldMk cId="318679550" sldId="363"/>
            <ac:picMk id="14" creationId="{2BBA71F9-35E5-1329-7A2B-724C81782088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19:03.479" v="422"/>
          <ac:picMkLst>
            <pc:docMk/>
            <pc:sldMk cId="318679550" sldId="363"/>
            <ac:picMk id="16" creationId="{C00F2FFB-9EE2-EBC0-7399-B7DE2333CC77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44:25.386" v="542"/>
          <ac:picMkLst>
            <pc:docMk/>
            <pc:sldMk cId="318679550" sldId="363"/>
            <ac:picMk id="23" creationId="{C72980BF-E424-DFA4-7DDF-801521A0AF6C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7:49.754" v="629" actId="1076"/>
          <ac:picMkLst>
            <pc:docMk/>
            <pc:sldMk cId="318679550" sldId="363"/>
            <ac:picMk id="24" creationId="{548BFD4F-36D5-256A-6BB6-17F2B29FE904}"/>
          </ac:picMkLst>
        </pc:picChg>
        <pc:picChg chg="add del">
          <ac:chgData name="게스트 사용자" userId="S::urn:spo:anon#f8d3c48390ee4deff5c418ee15abfe4617f10863e3ac10dd18e8126421d352ae::" providerId="AD" clId="Web-{9303DC49-42CC-487A-8A50-66AFC7422D03}" dt="2023-06-15T09:44:33.339" v="548"/>
          <ac:picMkLst>
            <pc:docMk/>
            <pc:sldMk cId="318679550" sldId="363"/>
            <ac:picMk id="25" creationId="{FBDD0950-8A0F-7E03-3471-ED054CF4FB7A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46:56.189" v="599"/>
          <ac:picMkLst>
            <pc:docMk/>
            <pc:sldMk cId="318679550" sldId="363"/>
            <ac:picMk id="29" creationId="{31B3417A-8301-00D0-BA59-12C41D8A1D5E}"/>
          </ac:picMkLst>
        </pc:picChg>
      </pc:sldChg>
      <pc:sldChg chg="addSp delSp modSp add ord replId">
        <pc:chgData name="게스트 사용자" userId="S::urn:spo:anon#f8d3c48390ee4deff5c418ee15abfe4617f10863e3ac10dd18e8126421d352ae::" providerId="AD" clId="Web-{9303DC49-42CC-487A-8A50-66AFC7422D03}" dt="2023-06-15T09:48:54.040" v="634"/>
        <pc:sldMkLst>
          <pc:docMk/>
          <pc:sldMk cId="3826869069" sldId="364"/>
        </pc:sldMkLst>
        <pc:spChg chg="add mod">
          <ac:chgData name="게스트 사용자" userId="S::urn:spo:anon#f8d3c48390ee4deff5c418ee15abfe4617f10863e3ac10dd18e8126421d352ae::" providerId="AD" clId="Web-{9303DC49-42CC-487A-8A50-66AFC7422D03}" dt="2023-06-15T09:47:24.675" v="623" actId="1076"/>
          <ac:spMkLst>
            <pc:docMk/>
            <pc:sldMk cId="3826869069" sldId="364"/>
            <ac:spMk id="10" creationId="{9456A040-755C-C046-2D18-62048541CFE0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46:35.219" v="591" actId="1076"/>
          <ac:spMkLst>
            <pc:docMk/>
            <pc:sldMk cId="3826869069" sldId="364"/>
            <ac:spMk id="14" creationId="{57682071-9D2A-AE80-AE44-AF880040CD09}"/>
          </ac:spMkLst>
        </pc:spChg>
        <pc:spChg chg="add mod">
          <ac:chgData name="게스트 사용자" userId="S::urn:spo:anon#f8d3c48390ee4deff5c418ee15abfe4617f10863e3ac10dd18e8126421d352ae::" providerId="AD" clId="Web-{9303DC49-42CC-487A-8A50-66AFC7422D03}" dt="2023-06-15T09:48:50.681" v="633" actId="1076"/>
          <ac:spMkLst>
            <pc:docMk/>
            <pc:sldMk cId="3826869069" sldId="364"/>
            <ac:spMk id="20" creationId="{A213D45D-08AD-9101-E6CA-281E3D5BA848}"/>
          </ac:spMkLst>
        </pc:spChg>
        <pc:spChg chg="add del mod">
          <ac:chgData name="게스트 사용자" userId="S::urn:spo:anon#f8d3c48390ee4deff5c418ee15abfe4617f10863e3ac10dd18e8126421d352ae::" providerId="AD" clId="Web-{9303DC49-42CC-487A-8A50-66AFC7422D03}" dt="2023-06-15T09:48:54.040" v="634"/>
          <ac:spMkLst>
            <pc:docMk/>
            <pc:sldMk cId="3826869069" sldId="364"/>
            <ac:spMk id="22" creationId="{0A8B549E-8C1B-3646-F3B0-A411DC3115AA}"/>
          </ac:spMkLst>
        </pc:spChg>
        <pc:picChg chg="add mod">
          <ac:chgData name="게스트 사용자" userId="S::urn:spo:anon#f8d3c48390ee4deff5c418ee15abfe4617f10863e3ac10dd18e8126421d352ae::" providerId="AD" clId="Web-{9303DC49-42CC-487A-8A50-66AFC7422D03}" dt="2023-06-15T09:47:23.050" v="622" actId="1076"/>
          <ac:picMkLst>
            <pc:docMk/>
            <pc:sldMk cId="3826869069" sldId="364"/>
            <ac:picMk id="3" creationId="{40B6D238-69C0-F5EA-5846-FB05DF8DB251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6:53.048" v="598" actId="1076"/>
          <ac:picMkLst>
            <pc:docMk/>
            <pc:sldMk cId="3826869069" sldId="364"/>
            <ac:picMk id="6" creationId="{BA43453B-3699-3D83-A386-88923FD3511E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6:23.016" v="584" actId="1076"/>
          <ac:picMkLst>
            <pc:docMk/>
            <pc:sldMk cId="3826869069" sldId="364"/>
            <ac:picMk id="8" creationId="{B1BEAFA4-EDCA-77B9-5826-1039F68B5367}"/>
          </ac:picMkLst>
        </pc:picChg>
        <pc:picChg chg="add del mod">
          <ac:chgData name="게스트 사용자" userId="S::urn:spo:anon#f8d3c48390ee4deff5c418ee15abfe4617f10863e3ac10dd18e8126421d352ae::" providerId="AD" clId="Web-{9303DC49-42CC-487A-8A50-66AFC7422D03}" dt="2023-06-15T09:46:17.875" v="581"/>
          <ac:picMkLst>
            <pc:docMk/>
            <pc:sldMk cId="3826869069" sldId="364"/>
            <ac:picMk id="16" creationId="{93A3C51C-7165-91B9-EF5B-6DB98E633FD1}"/>
          </ac:picMkLst>
        </pc:picChg>
        <pc:picChg chg="add mod">
          <ac:chgData name="게스트 사용자" userId="S::urn:spo:anon#f8d3c48390ee4deff5c418ee15abfe4617f10863e3ac10dd18e8126421d352ae::" providerId="AD" clId="Web-{9303DC49-42CC-487A-8A50-66AFC7422D03}" dt="2023-06-15T09:46:36.282" v="592" actId="1076"/>
          <ac:picMkLst>
            <pc:docMk/>
            <pc:sldMk cId="3826869069" sldId="364"/>
            <ac:picMk id="18" creationId="{F9B8AA7F-0AF2-AC8E-BA42-8B31CAB86E75}"/>
          </ac:picMkLst>
        </pc:picChg>
      </pc:sldChg>
      <pc:sldChg chg="add replId">
        <pc:chgData name="게스트 사용자" userId="S::urn:spo:anon#f8d3c48390ee4deff5c418ee15abfe4617f10863e3ac10dd18e8126421d352ae::" providerId="AD" clId="Web-{9303DC49-42CC-487A-8A50-66AFC7422D03}" dt="2023-06-15T08:50:37.470" v="239"/>
        <pc:sldMkLst>
          <pc:docMk/>
          <pc:sldMk cId="414341637" sldId="365"/>
        </pc:sldMkLst>
      </pc:sldChg>
      <pc:sldChg chg="add replId">
        <pc:chgData name="게스트 사용자" userId="S::urn:spo:anon#f8d3c48390ee4deff5c418ee15abfe4617f10863e3ac10dd18e8126421d352ae::" providerId="AD" clId="Web-{9303DC49-42CC-487A-8A50-66AFC7422D03}" dt="2023-06-15T08:50:38.861" v="240"/>
        <pc:sldMkLst>
          <pc:docMk/>
          <pc:sldMk cId="373831436" sldId="366"/>
        </pc:sldMkLst>
      </pc:sldChg>
      <pc:sldChg chg="add replId">
        <pc:chgData name="게스트 사용자" userId="S::urn:spo:anon#f8d3c48390ee4deff5c418ee15abfe4617f10863e3ac10dd18e8126421d352ae::" providerId="AD" clId="Web-{9303DC49-42CC-487A-8A50-66AFC7422D03}" dt="2023-06-15T08:50:39.002" v="241"/>
        <pc:sldMkLst>
          <pc:docMk/>
          <pc:sldMk cId="2564435963" sldId="367"/>
        </pc:sldMkLst>
      </pc:sldChg>
      <pc:sldChg chg="add replId">
        <pc:chgData name="게스트 사용자" userId="S::urn:spo:anon#f8d3c48390ee4deff5c418ee15abfe4617f10863e3ac10dd18e8126421d352ae::" providerId="AD" clId="Web-{9303DC49-42CC-487A-8A50-66AFC7422D03}" dt="2023-06-15T08:50:39.033" v="242"/>
        <pc:sldMkLst>
          <pc:docMk/>
          <pc:sldMk cId="4228983935" sldId="368"/>
        </pc:sldMkLst>
      </pc:sldChg>
      <pc:sldChg chg="addSp modSp add replId">
        <pc:chgData name="게스트 사용자" userId="S::urn:spo:anon#f8d3c48390ee4deff5c418ee15abfe4617f10863e3ac10dd18e8126421d352ae::" providerId="AD" clId="Web-{9303DC49-42CC-487A-8A50-66AFC7422D03}" dt="2023-06-15T09:49:14.697" v="640" actId="688"/>
        <pc:sldMkLst>
          <pc:docMk/>
          <pc:sldMk cId="875285066" sldId="369"/>
        </pc:sldMkLst>
        <pc:spChg chg="add mod">
          <ac:chgData name="게스트 사용자" userId="S::urn:spo:anon#f8d3c48390ee4deff5c418ee15abfe4617f10863e3ac10dd18e8126421d352ae::" providerId="AD" clId="Web-{9303DC49-42CC-487A-8A50-66AFC7422D03}" dt="2023-06-15T09:49:14.697" v="640" actId="688"/>
          <ac:spMkLst>
            <pc:docMk/>
            <pc:sldMk cId="875285066" sldId="369"/>
            <ac:spMk id="2" creationId="{5883EDCD-3925-5C64-EDE1-1CF9A663F36E}"/>
          </ac:spMkLst>
        </pc:spChg>
      </pc:sldChg>
    </pc:docChg>
  </pc:docChgLst>
  <pc:docChgLst>
    <pc:chgData name="게스트 사용자" userId="S::urn:spo:anon#f8d3c48390ee4deff5c418ee15abfe4617f10863e3ac10dd18e8126421d352ae::" providerId="AD" clId="Web-{1424E37F-5595-0A34-84CD-8E9B76CC77F7}"/>
    <pc:docChg chg="modSld">
      <pc:chgData name="게스트 사용자" userId="S::urn:spo:anon#f8d3c48390ee4deff5c418ee15abfe4617f10863e3ac10dd18e8126421d352ae::" providerId="AD" clId="Web-{1424E37F-5595-0A34-84CD-8E9B76CC77F7}" dt="2023-06-15T23:47:22.565" v="1" actId="20577"/>
      <pc:docMkLst>
        <pc:docMk/>
      </pc:docMkLst>
      <pc:sldChg chg="modSp">
        <pc:chgData name="게스트 사용자" userId="S::urn:spo:anon#f8d3c48390ee4deff5c418ee15abfe4617f10863e3ac10dd18e8126421d352ae::" providerId="AD" clId="Web-{1424E37F-5595-0A34-84CD-8E9B76CC77F7}" dt="2023-06-15T23:47:22.565" v="1" actId="20577"/>
        <pc:sldMkLst>
          <pc:docMk/>
          <pc:sldMk cId="3190356722" sldId="283"/>
        </pc:sldMkLst>
        <pc:spChg chg="mod">
          <ac:chgData name="게스트 사용자" userId="S::urn:spo:anon#f8d3c48390ee4deff5c418ee15abfe4617f10863e3ac10dd18e8126421d352ae::" providerId="AD" clId="Web-{1424E37F-5595-0A34-84CD-8E9B76CC77F7}" dt="2023-06-15T23:47:22.565" v="1" actId="20577"/>
          <ac:spMkLst>
            <pc:docMk/>
            <pc:sldMk cId="3190356722" sldId="283"/>
            <ac:spMk id="7" creationId="{9C23A1A9-0E45-487B-E870-AE87A196879E}"/>
          </ac:spMkLst>
        </pc:spChg>
      </pc:sldChg>
    </pc:docChg>
  </pc:docChgLst>
  <pc:docChgLst>
    <pc:chgData name="Guest User" userId="S::urn:spo:anon#f8d3c48390ee4deff5c418ee15abfe4617f10863e3ac10dd18e8126421d352ae::" providerId="AD" clId="Web-{510F4AE5-843F-034F-0998-A885C4EF46C9}"/>
    <pc:docChg chg="addSld delSld modSld sldOrd">
      <pc:chgData name="Guest User" userId="S::urn:spo:anon#f8d3c48390ee4deff5c418ee15abfe4617f10863e3ac10dd18e8126421d352ae::" providerId="AD" clId="Web-{510F4AE5-843F-034F-0998-A885C4EF46C9}" dt="2023-06-15T09:55:52.361" v="713"/>
      <pc:docMkLst>
        <pc:docMk/>
      </pc:docMkLst>
      <pc:sldChg chg="modSp">
        <pc:chgData name="Guest User" userId="S::urn:spo:anon#f8d3c48390ee4deff5c418ee15abfe4617f10863e3ac10dd18e8126421d352ae::" providerId="AD" clId="Web-{510F4AE5-843F-034F-0998-A885C4EF46C9}" dt="2023-06-15T07:46:06.650" v="243" actId="1076"/>
        <pc:sldMkLst>
          <pc:docMk/>
          <pc:sldMk cId="950591054" sldId="284"/>
        </pc:sldMkLst>
        <pc:spChg chg="mod">
          <ac:chgData name="Guest User" userId="S::urn:spo:anon#f8d3c48390ee4deff5c418ee15abfe4617f10863e3ac10dd18e8126421d352ae::" providerId="AD" clId="Web-{510F4AE5-843F-034F-0998-A885C4EF46C9}" dt="2023-06-15T07:45:17.711" v="209" actId="1076"/>
          <ac:spMkLst>
            <pc:docMk/>
            <pc:sldMk cId="950591054" sldId="284"/>
            <ac:spMk id="17" creationId="{929B5C79-2E22-229F-58CB-1D1E7CB285E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35.508" v="227" actId="1076"/>
          <ac:spMkLst>
            <pc:docMk/>
            <pc:sldMk cId="950591054" sldId="284"/>
            <ac:spMk id="18" creationId="{52529024-1FA5-CEF4-A218-D15C56FE7601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45.602" v="238" actId="1076"/>
          <ac:spMkLst>
            <pc:docMk/>
            <pc:sldMk cId="950591054" sldId="284"/>
            <ac:spMk id="19" creationId="{B5E0D438-A41D-068E-9E64-D203DFCB3788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49.774" v="239" actId="1076"/>
          <ac:spMkLst>
            <pc:docMk/>
            <pc:sldMk cId="950591054" sldId="284"/>
            <ac:spMk id="20" creationId="{F2DEA4DA-B5EA-FD53-E2D2-4660FE838599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40.633" v="234" actId="1076"/>
          <ac:spMkLst>
            <pc:docMk/>
            <pc:sldMk cId="950591054" sldId="284"/>
            <ac:spMk id="21" creationId="{023DBFEB-581D-EF68-1B4F-4C01174859D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55.884" v="240" actId="1076"/>
          <ac:spMkLst>
            <pc:docMk/>
            <pc:sldMk cId="950591054" sldId="284"/>
            <ac:spMk id="22" creationId="{33D414EE-6F26-1046-C5CC-E95C4C8DA131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58.524" v="241" actId="1076"/>
          <ac:spMkLst>
            <pc:docMk/>
            <pc:sldMk cId="950591054" sldId="284"/>
            <ac:spMk id="23" creationId="{AEA418A6-3BD1-7170-E68B-3D4FA6403CD9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27.992" v="223" actId="1076"/>
          <ac:spMkLst>
            <pc:docMk/>
            <pc:sldMk cId="950591054" sldId="284"/>
            <ac:spMk id="24" creationId="{0C5C308E-DBAC-4CD0-01BE-E573CBEB14D9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5:28.024" v="224" actId="1076"/>
          <ac:spMkLst>
            <pc:docMk/>
            <pc:sldMk cId="950591054" sldId="284"/>
            <ac:spMk id="25" creationId="{23DB1310-E561-E0D6-6907-C7CB2EF8B5BE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6:06.650" v="243" actId="1076"/>
          <ac:spMkLst>
            <pc:docMk/>
            <pc:sldMk cId="950591054" sldId="284"/>
            <ac:spMk id="48" creationId="{EFACC016-7CAF-B9A3-59B7-8FD6A0140094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46:01.134" v="242" actId="1076"/>
          <ac:spMkLst>
            <pc:docMk/>
            <pc:sldMk cId="950591054" sldId="284"/>
            <ac:spMk id="53" creationId="{9711B968-B777-81ED-25E9-74BD6F6F3E53}"/>
          </ac:spMkLst>
        </pc:spChg>
      </pc:sldChg>
      <pc:sldChg chg="modSp">
        <pc:chgData name="Guest User" userId="S::urn:spo:anon#f8d3c48390ee4deff5c418ee15abfe4617f10863e3ac10dd18e8126421d352ae::" providerId="AD" clId="Web-{510F4AE5-843F-034F-0998-A885C4EF46C9}" dt="2023-06-15T09:06:01.595" v="287"/>
        <pc:sldMkLst>
          <pc:docMk/>
          <pc:sldMk cId="1019077083" sldId="304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06:01.595" v="287"/>
          <ac:graphicFrameMkLst>
            <pc:docMk/>
            <pc:sldMk cId="1019077083" sldId="304"/>
            <ac:graphicFrameMk id="3" creationId="{4529C795-4CE7-3681-2B8A-9DC989E77C4E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11:30.556" v="315"/>
        <pc:sldMkLst>
          <pc:docMk/>
          <pc:sldMk cId="4032863100" sldId="309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11:30.556" v="315"/>
          <ac:graphicFrameMkLst>
            <pc:docMk/>
            <pc:sldMk cId="4032863100" sldId="309"/>
            <ac:graphicFrameMk id="6" creationId="{D8C9112E-8F17-BE2A-E5A9-2DA95C18E130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25:13.732" v="407"/>
        <pc:sldMkLst>
          <pc:docMk/>
          <pc:sldMk cId="415282459" sldId="312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25:13.732" v="407"/>
          <ac:graphicFrameMkLst>
            <pc:docMk/>
            <pc:sldMk cId="415282459" sldId="312"/>
            <ac:graphicFrameMk id="3" creationId="{B7C5A625-35EA-898F-2169-052AE405DBB5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33:10.779" v="487"/>
        <pc:sldMkLst>
          <pc:docMk/>
          <pc:sldMk cId="2739681303" sldId="313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33:10.779" v="487"/>
          <ac:graphicFrameMkLst>
            <pc:docMk/>
            <pc:sldMk cId="2739681303" sldId="313"/>
            <ac:graphicFrameMk id="4" creationId="{00C3A53D-40F5-2630-6C62-EC203515A94A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44:38.952" v="589"/>
        <pc:sldMkLst>
          <pc:docMk/>
          <pc:sldMk cId="1138094046" sldId="314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44:38.952" v="589"/>
          <ac:graphicFrameMkLst>
            <pc:docMk/>
            <pc:sldMk cId="1138094046" sldId="314"/>
            <ac:graphicFrameMk id="3" creationId="{DB075EE5-D06E-713A-705E-8CC6F16CB657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49:26.443" v="637"/>
        <pc:sldMkLst>
          <pc:docMk/>
          <pc:sldMk cId="665945388" sldId="315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49:26.443" v="637"/>
          <ac:graphicFrameMkLst>
            <pc:docMk/>
            <pc:sldMk cId="665945388" sldId="315"/>
            <ac:graphicFrameMk id="4" creationId="{B6BC8D07-8BCC-AFBB-F256-765389709F86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53:12.995" v="677"/>
        <pc:sldMkLst>
          <pc:docMk/>
          <pc:sldMk cId="4033622632" sldId="316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53:12.995" v="677"/>
          <ac:graphicFrameMkLst>
            <pc:docMk/>
            <pc:sldMk cId="4033622632" sldId="316"/>
            <ac:graphicFrameMk id="3" creationId="{B09E59E2-976D-E51C-8060-D204447F5BC2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20:40.038" v="355"/>
        <pc:sldMkLst>
          <pc:docMk/>
          <pc:sldMk cId="1919169026" sldId="317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20:40.038" v="355"/>
          <ac:graphicFrameMkLst>
            <pc:docMk/>
            <pc:sldMk cId="1919169026" sldId="317"/>
            <ac:graphicFrameMk id="6" creationId="{D8C9112E-8F17-BE2A-E5A9-2DA95C18E130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30:44.884" v="459"/>
        <pc:sldMkLst>
          <pc:docMk/>
          <pc:sldMk cId="269323364" sldId="318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30:44.884" v="459"/>
          <ac:graphicFrameMkLst>
            <pc:docMk/>
            <pc:sldMk cId="269323364" sldId="318"/>
            <ac:graphicFrameMk id="3" creationId="{B7C5A625-35EA-898F-2169-052AE405DBB5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40:12.430" v="541"/>
        <pc:sldMkLst>
          <pc:docMk/>
          <pc:sldMk cId="2553834090" sldId="319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40:12.430" v="541"/>
          <ac:graphicFrameMkLst>
            <pc:docMk/>
            <pc:sldMk cId="2553834090" sldId="319"/>
            <ac:graphicFrameMk id="4" creationId="{00C3A53D-40F5-2630-6C62-EC203515A94A}"/>
          </ac:graphicFrameMkLst>
        </pc:graphicFrameChg>
      </pc:sldChg>
      <pc:sldChg chg="modSp">
        <pc:chgData name="Guest User" userId="S::urn:spo:anon#f8d3c48390ee4deff5c418ee15abfe4617f10863e3ac10dd18e8126421d352ae::" providerId="AD" clId="Web-{510F4AE5-843F-034F-0998-A885C4EF46C9}" dt="2023-06-15T09:55:52.361" v="713"/>
        <pc:sldMkLst>
          <pc:docMk/>
          <pc:sldMk cId="684231537" sldId="320"/>
        </pc:sldMkLst>
        <pc:graphicFrameChg chg="mod modGraphic">
          <ac:chgData name="Guest User" userId="S::urn:spo:anon#f8d3c48390ee4deff5c418ee15abfe4617f10863e3ac10dd18e8126421d352ae::" providerId="AD" clId="Web-{510F4AE5-843F-034F-0998-A885C4EF46C9}" dt="2023-06-15T09:55:52.361" v="713"/>
          <ac:graphicFrameMkLst>
            <pc:docMk/>
            <pc:sldMk cId="684231537" sldId="320"/>
            <ac:graphicFrameMk id="3" creationId="{B09E59E2-976D-E51C-8060-D204447F5BC2}"/>
          </ac:graphicFrameMkLst>
        </pc:graphicFrameChg>
      </pc:sldChg>
      <pc:sldChg chg="addSp modSp">
        <pc:chgData name="Guest User" userId="S::urn:spo:anon#f8d3c48390ee4deff5c418ee15abfe4617f10863e3ac10dd18e8126421d352ae::" providerId="AD" clId="Web-{510F4AE5-843F-034F-0998-A885C4EF46C9}" dt="2023-06-15T07:05:56.747" v="8" actId="14100"/>
        <pc:sldMkLst>
          <pc:docMk/>
          <pc:sldMk cId="2429613659" sldId="321"/>
        </pc:sldMkLst>
        <pc:picChg chg="add mod">
          <ac:chgData name="Guest User" userId="S::urn:spo:anon#f8d3c48390ee4deff5c418ee15abfe4617f10863e3ac10dd18e8126421d352ae::" providerId="AD" clId="Web-{510F4AE5-843F-034F-0998-A885C4EF46C9}" dt="2023-06-15T07:05:56.747" v="8" actId="14100"/>
          <ac:picMkLst>
            <pc:docMk/>
            <pc:sldMk cId="2429613659" sldId="321"/>
            <ac:picMk id="2" creationId="{98FF6536-1043-48D9-C7B1-2527D718AB0C}"/>
          </ac:picMkLst>
        </pc:picChg>
      </pc:sldChg>
      <pc:sldChg chg="modSp">
        <pc:chgData name="Guest User" userId="S::urn:spo:anon#f8d3c48390ee4deff5c418ee15abfe4617f10863e3ac10dd18e8126421d352ae::" providerId="AD" clId="Web-{510F4AE5-843F-034F-0998-A885C4EF46C9}" dt="2023-06-15T07:14:26.713" v="47" actId="1076"/>
        <pc:sldMkLst>
          <pc:docMk/>
          <pc:sldMk cId="247579118" sldId="327"/>
        </pc:sldMkLst>
        <pc:spChg chg="mod">
          <ac:chgData name="Guest User" userId="S::urn:spo:anon#f8d3c48390ee4deff5c418ee15abfe4617f10863e3ac10dd18e8126421d352ae::" providerId="AD" clId="Web-{510F4AE5-843F-034F-0998-A885C4EF46C9}" dt="2023-06-15T07:14:04.634" v="42"/>
          <ac:spMkLst>
            <pc:docMk/>
            <pc:sldMk cId="247579118" sldId="327"/>
            <ac:spMk id="6" creationId="{0B442026-880B-3362-8A8B-A79175CA1BF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4:26.697" v="46" actId="1076"/>
          <ac:spMkLst>
            <pc:docMk/>
            <pc:sldMk cId="247579118" sldId="327"/>
            <ac:spMk id="7" creationId="{EC693AEC-0925-8198-8CFC-DF6A6C1A614B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4:26.713" v="47" actId="1076"/>
          <ac:spMkLst>
            <pc:docMk/>
            <pc:sldMk cId="247579118" sldId="327"/>
            <ac:spMk id="8" creationId="{BA2A7CC8-147D-5599-DEC1-BDAAEA79161A}"/>
          </ac:spMkLst>
        </pc:spChg>
      </pc:sldChg>
      <pc:sldChg chg="del">
        <pc:chgData name="Guest User" userId="S::urn:spo:anon#f8d3c48390ee4deff5c418ee15abfe4617f10863e3ac10dd18e8126421d352ae::" providerId="AD" clId="Web-{510F4AE5-843F-034F-0998-A885C4EF46C9}" dt="2023-06-15T07:14:31.994" v="48"/>
        <pc:sldMkLst>
          <pc:docMk/>
          <pc:sldMk cId="231696477" sldId="328"/>
        </pc:sldMkLst>
      </pc:sldChg>
      <pc:sldChg chg="modSp">
        <pc:chgData name="Guest User" userId="S::urn:spo:anon#f8d3c48390ee4deff5c418ee15abfe4617f10863e3ac10dd18e8126421d352ae::" providerId="AD" clId="Web-{510F4AE5-843F-034F-0998-A885C4EF46C9}" dt="2023-06-15T07:15:01.885" v="61"/>
        <pc:sldMkLst>
          <pc:docMk/>
          <pc:sldMk cId="3877481395" sldId="330"/>
        </pc:sldMkLst>
        <pc:spChg chg="mod">
          <ac:chgData name="Guest User" userId="S::urn:spo:anon#f8d3c48390ee4deff5c418ee15abfe4617f10863e3ac10dd18e8126421d352ae::" providerId="AD" clId="Web-{510F4AE5-843F-034F-0998-A885C4EF46C9}" dt="2023-06-15T07:15:01.885" v="60"/>
          <ac:spMkLst>
            <pc:docMk/>
            <pc:sldMk cId="3877481395" sldId="330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5:01.885" v="61"/>
          <ac:spMkLst>
            <pc:docMk/>
            <pc:sldMk cId="3877481395" sldId="330"/>
            <ac:spMk id="3" creationId="{6FFA3DB4-85D2-58F7-B2D4-02861566C5CA}"/>
          </ac:spMkLst>
        </pc:spChg>
      </pc:sldChg>
      <pc:sldChg chg="addSp modSp">
        <pc:chgData name="Guest User" userId="S::urn:spo:anon#f8d3c48390ee4deff5c418ee15abfe4617f10863e3ac10dd18e8126421d352ae::" providerId="AD" clId="Web-{510F4AE5-843F-034F-0998-A885C4EF46C9}" dt="2023-06-15T07:15:53.887" v="74" actId="1076"/>
        <pc:sldMkLst>
          <pc:docMk/>
          <pc:sldMk cId="2550112240" sldId="331"/>
        </pc:sldMkLst>
        <pc:spChg chg="mod">
          <ac:chgData name="Guest User" userId="S::urn:spo:anon#f8d3c48390ee4deff5c418ee15abfe4617f10863e3ac10dd18e8126421d352ae::" providerId="AD" clId="Web-{510F4AE5-843F-034F-0998-A885C4EF46C9}" dt="2023-06-15T07:15:10.323" v="62" actId="14100"/>
          <ac:spMkLst>
            <pc:docMk/>
            <pc:sldMk cId="2550112240" sldId="331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5:34.886" v="69" actId="1076"/>
          <ac:spMkLst>
            <pc:docMk/>
            <pc:sldMk cId="2550112240" sldId="331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5:29.105" v="68" actId="20577"/>
          <ac:spMkLst>
            <pc:docMk/>
            <pc:sldMk cId="2550112240" sldId="331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5:53.887" v="74" actId="1076"/>
          <ac:spMkLst>
            <pc:docMk/>
            <pc:sldMk cId="2550112240" sldId="331"/>
            <ac:spMk id="6" creationId="{8F4F5634-2A8F-3A68-0D5F-ADE58E0A4209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16:37.107" v="89" actId="1076"/>
        <pc:sldMkLst>
          <pc:docMk/>
          <pc:sldMk cId="899484345" sldId="332"/>
        </pc:sldMkLst>
        <pc:spChg chg="del">
          <ac:chgData name="Guest User" userId="S::urn:spo:anon#f8d3c48390ee4deff5c418ee15abfe4617f10863e3ac10dd18e8126421d352ae::" providerId="AD" clId="Web-{510F4AE5-843F-034F-0998-A885C4EF46C9}" dt="2023-06-15T07:15:40.293" v="70"/>
          <ac:spMkLst>
            <pc:docMk/>
            <pc:sldMk cId="899484345" sldId="332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6:05.059" v="76" actId="14100"/>
          <ac:spMkLst>
            <pc:docMk/>
            <pc:sldMk cId="899484345" sldId="332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6:17.450" v="79" actId="1076"/>
          <ac:spMkLst>
            <pc:docMk/>
            <pc:sldMk cId="899484345" sldId="332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6:30.716" v="87" actId="14100"/>
          <ac:spMkLst>
            <pc:docMk/>
            <pc:sldMk cId="899484345" sldId="332"/>
            <ac:spMk id="6" creationId="{AA58C65D-F041-47B7-D41C-E61E14DF1485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6:37.107" v="89" actId="1076"/>
          <ac:spMkLst>
            <pc:docMk/>
            <pc:sldMk cId="899484345" sldId="332"/>
            <ac:spMk id="7" creationId="{280A1336-44FD-90B0-1C16-9F6E24DF1CF3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17:26.639" v="105"/>
        <pc:sldMkLst>
          <pc:docMk/>
          <pc:sldMk cId="1166373949" sldId="333"/>
        </pc:sldMkLst>
        <pc:spChg chg="del">
          <ac:chgData name="Guest User" userId="S::urn:spo:anon#f8d3c48390ee4deff5c418ee15abfe4617f10863e3ac10dd18e8126421d352ae::" providerId="AD" clId="Web-{510F4AE5-843F-034F-0998-A885C4EF46C9}" dt="2023-06-15T07:16:23.122" v="81"/>
          <ac:spMkLst>
            <pc:docMk/>
            <pc:sldMk cId="1166373949" sldId="333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16:23.122" v="80"/>
          <ac:spMkLst>
            <pc:docMk/>
            <pc:sldMk cId="1166373949" sldId="333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6:53.888" v="91" actId="14100"/>
          <ac:spMkLst>
            <pc:docMk/>
            <pc:sldMk cId="1166373949" sldId="333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7:10.076" v="97" actId="14100"/>
          <ac:spMkLst>
            <pc:docMk/>
            <pc:sldMk cId="1166373949" sldId="333"/>
            <ac:spMk id="6" creationId="{9F21619E-48A8-6E9F-0467-FE3C63647048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7:26.623" v="104"/>
          <ac:spMkLst>
            <pc:docMk/>
            <pc:sldMk cId="1166373949" sldId="333"/>
            <ac:spMk id="7" creationId="{4B1E3F58-9174-C2CC-C534-0CF4B9582BD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7:26.639" v="105"/>
          <ac:spMkLst>
            <pc:docMk/>
            <pc:sldMk cId="1166373949" sldId="333"/>
            <ac:spMk id="8" creationId="{CB57FBD4-A336-06A3-1B69-592477C92FA9}"/>
          </ac:spMkLst>
        </pc:spChg>
      </pc:sldChg>
      <pc:sldChg chg="delSp del">
        <pc:chgData name="Guest User" userId="S::urn:spo:anon#f8d3c48390ee4deff5c418ee15abfe4617f10863e3ac10dd18e8126421d352ae::" providerId="AD" clId="Web-{510F4AE5-843F-034F-0998-A885C4EF46C9}" dt="2023-06-15T07:18:12.734" v="106"/>
        <pc:sldMkLst>
          <pc:docMk/>
          <pc:sldMk cId="2736268098" sldId="334"/>
        </pc:sldMkLst>
        <pc:spChg chg="del">
          <ac:chgData name="Guest User" userId="S::urn:spo:anon#f8d3c48390ee4deff5c418ee15abfe4617f10863e3ac10dd18e8126421d352ae::" providerId="AD" clId="Web-{510F4AE5-843F-034F-0998-A885C4EF46C9}" dt="2023-06-15T07:17:00.732" v="94"/>
          <ac:spMkLst>
            <pc:docMk/>
            <pc:sldMk cId="2736268098" sldId="334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17:00.732" v="93"/>
          <ac:spMkLst>
            <pc:docMk/>
            <pc:sldMk cId="2736268098" sldId="334"/>
            <ac:spMk id="3" creationId="{6FFA3DB4-85D2-58F7-B2D4-02861566C5CA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17:00.732" v="92"/>
          <ac:spMkLst>
            <pc:docMk/>
            <pc:sldMk cId="2736268098" sldId="334"/>
            <ac:spMk id="5" creationId="{FEFC3E31-7650-D8FA-903B-74A0F80A4200}"/>
          </ac:spMkLst>
        </pc:spChg>
      </pc:sldChg>
      <pc:sldChg chg="addSp modSp">
        <pc:chgData name="Guest User" userId="S::urn:spo:anon#f8d3c48390ee4deff5c418ee15abfe4617f10863e3ac10dd18e8126421d352ae::" providerId="AD" clId="Web-{510F4AE5-843F-034F-0998-A885C4EF46C9}" dt="2023-06-15T07:19:10.188" v="133"/>
        <pc:sldMkLst>
          <pc:docMk/>
          <pc:sldMk cId="2504402307" sldId="335"/>
        </pc:sldMkLst>
        <pc:spChg chg="mod">
          <ac:chgData name="Guest User" userId="S::urn:spo:anon#f8d3c48390ee4deff5c418ee15abfe4617f10863e3ac10dd18e8126421d352ae::" providerId="AD" clId="Web-{510F4AE5-843F-034F-0998-A885C4EF46C9}" dt="2023-06-15T07:19:10.110" v="130"/>
          <ac:spMkLst>
            <pc:docMk/>
            <pc:sldMk cId="2504402307" sldId="335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9:10.126" v="131"/>
          <ac:spMkLst>
            <pc:docMk/>
            <pc:sldMk cId="2504402307" sldId="335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9:10.157" v="132"/>
          <ac:spMkLst>
            <pc:docMk/>
            <pc:sldMk cId="2504402307" sldId="335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9:10.188" v="133"/>
          <ac:spMkLst>
            <pc:docMk/>
            <pc:sldMk cId="2504402307" sldId="335"/>
            <ac:spMk id="6" creationId="{9E8F6159-CDD8-CE48-9639-B8A26AD588B0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19:58.924" v="146" actId="14100"/>
        <pc:sldMkLst>
          <pc:docMk/>
          <pc:sldMk cId="2134128229" sldId="336"/>
        </pc:sldMkLst>
        <pc:spChg chg="del">
          <ac:chgData name="Guest User" userId="S::urn:spo:anon#f8d3c48390ee4deff5c418ee15abfe4617f10863e3ac10dd18e8126421d352ae::" providerId="AD" clId="Web-{510F4AE5-843F-034F-0998-A885C4EF46C9}" dt="2023-06-15T07:18:54.391" v="114"/>
          <ac:spMkLst>
            <pc:docMk/>
            <pc:sldMk cId="2134128229" sldId="336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9:20.439" v="135" actId="1076"/>
          <ac:spMkLst>
            <pc:docMk/>
            <pc:sldMk cId="2134128229" sldId="336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19:27.720" v="137" actId="1076"/>
          <ac:spMkLst>
            <pc:docMk/>
            <pc:sldMk cId="2134128229" sldId="336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9:53.143" v="144" actId="14100"/>
          <ac:spMkLst>
            <pc:docMk/>
            <pc:sldMk cId="2134128229" sldId="336"/>
            <ac:spMk id="6" creationId="{FF1553CF-07CD-F919-D867-0C057B29A42C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19:58.924" v="146" actId="14100"/>
          <ac:spMkLst>
            <pc:docMk/>
            <pc:sldMk cId="2134128229" sldId="336"/>
            <ac:spMk id="7" creationId="{E664DA08-B5E5-F106-1673-7BD041F3D491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21:52.927" v="163" actId="1076"/>
        <pc:sldMkLst>
          <pc:docMk/>
          <pc:sldMk cId="2416497602" sldId="337"/>
        </pc:sldMkLst>
        <pc:spChg chg="del">
          <ac:chgData name="Guest User" userId="S::urn:spo:anon#f8d3c48390ee4deff5c418ee15abfe4617f10863e3ac10dd18e8126421d352ae::" providerId="AD" clId="Web-{510F4AE5-843F-034F-0998-A885C4EF46C9}" dt="2023-06-15T07:19:35.798" v="139"/>
          <ac:spMkLst>
            <pc:docMk/>
            <pc:sldMk cId="2416497602" sldId="337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19:35.798" v="138"/>
          <ac:spMkLst>
            <pc:docMk/>
            <pc:sldMk cId="2416497602" sldId="337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0:09.252" v="149" actId="1076"/>
          <ac:spMkLst>
            <pc:docMk/>
            <pc:sldMk cId="2416497602" sldId="337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0:32.518" v="156" actId="14100"/>
          <ac:spMkLst>
            <pc:docMk/>
            <pc:sldMk cId="2416497602" sldId="337"/>
            <ac:spMk id="6" creationId="{A2E0FFB7-63E5-DF75-D4A3-AFD01FF8AE41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1:52.927" v="163" actId="1076"/>
          <ac:spMkLst>
            <pc:docMk/>
            <pc:sldMk cId="2416497602" sldId="337"/>
            <ac:spMk id="7" creationId="{1D12C4B9-A7F9-7CC6-DF72-89E57075A595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1:52.911" v="162" actId="1076"/>
          <ac:spMkLst>
            <pc:docMk/>
            <pc:sldMk cId="2416497602" sldId="337"/>
            <ac:spMk id="8" creationId="{A9BAE499-C78C-FD79-561B-CEE16AFDB890}"/>
          </ac:spMkLst>
        </pc:spChg>
      </pc:sldChg>
      <pc:sldChg chg="delSp del">
        <pc:chgData name="Guest User" userId="S::urn:spo:anon#f8d3c48390ee4deff5c418ee15abfe4617f10863e3ac10dd18e8126421d352ae::" providerId="AD" clId="Web-{510F4AE5-843F-034F-0998-A885C4EF46C9}" dt="2023-06-15T07:20:21.346" v="154"/>
        <pc:sldMkLst>
          <pc:docMk/>
          <pc:sldMk cId="4233418049" sldId="338"/>
        </pc:sldMkLst>
        <pc:spChg chg="del">
          <ac:chgData name="Guest User" userId="S::urn:spo:anon#f8d3c48390ee4deff5c418ee15abfe4617f10863e3ac10dd18e8126421d352ae::" providerId="AD" clId="Web-{510F4AE5-843F-034F-0998-A885C4EF46C9}" dt="2023-06-15T07:20:17.721" v="152"/>
          <ac:spMkLst>
            <pc:docMk/>
            <pc:sldMk cId="4233418049" sldId="338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20:17.721" v="151"/>
          <ac:spMkLst>
            <pc:docMk/>
            <pc:sldMk cId="4233418049" sldId="338"/>
            <ac:spMk id="3" creationId="{6FFA3DB4-85D2-58F7-B2D4-02861566C5CA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20:17.706" v="150"/>
          <ac:spMkLst>
            <pc:docMk/>
            <pc:sldMk cId="4233418049" sldId="338"/>
            <ac:spMk id="5" creationId="{FEFC3E31-7650-D8FA-903B-74A0F80A4200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24:09.696" v="190" actId="1076"/>
        <pc:sldMkLst>
          <pc:docMk/>
          <pc:sldMk cId="834909296" sldId="339"/>
        </pc:sldMkLst>
        <pc:spChg chg="del mod">
          <ac:chgData name="Guest User" userId="S::urn:spo:anon#f8d3c48390ee4deff5c418ee15abfe4617f10863e3ac10dd18e8126421d352ae::" providerId="AD" clId="Web-{510F4AE5-843F-034F-0998-A885C4EF46C9}" dt="2023-06-15T07:22:51.662" v="176"/>
          <ac:spMkLst>
            <pc:docMk/>
            <pc:sldMk cId="834909296" sldId="339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3:03.585" v="179" actId="1076"/>
          <ac:spMkLst>
            <pc:docMk/>
            <pc:sldMk cId="834909296" sldId="339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3:13.038" v="181" actId="1076"/>
          <ac:spMkLst>
            <pc:docMk/>
            <pc:sldMk cId="834909296" sldId="339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4:09.696" v="190" actId="1076"/>
          <ac:spMkLst>
            <pc:docMk/>
            <pc:sldMk cId="834909296" sldId="339"/>
            <ac:spMk id="6" creationId="{6DAF44F8-3640-6D56-811B-072E21E651C5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3:59.680" v="187" actId="1076"/>
          <ac:spMkLst>
            <pc:docMk/>
            <pc:sldMk cId="834909296" sldId="339"/>
            <ac:spMk id="7" creationId="{FA6BD173-F4A3-753E-3B13-0E52DB02C2B9}"/>
          </ac:spMkLst>
        </pc:spChg>
      </pc:sldChg>
      <pc:sldChg chg="addSp delSp modSp">
        <pc:chgData name="Guest User" userId="S::urn:spo:anon#f8d3c48390ee4deff5c418ee15abfe4617f10863e3ac10dd18e8126421d352ae::" providerId="AD" clId="Web-{510F4AE5-843F-034F-0998-A885C4EF46C9}" dt="2023-06-15T07:25:04.072" v="206" actId="1076"/>
        <pc:sldMkLst>
          <pc:docMk/>
          <pc:sldMk cId="3166188584" sldId="340"/>
        </pc:sldMkLst>
        <pc:spChg chg="del">
          <ac:chgData name="Guest User" userId="S::urn:spo:anon#f8d3c48390ee4deff5c418ee15abfe4617f10863e3ac10dd18e8126421d352ae::" providerId="AD" clId="Web-{510F4AE5-843F-034F-0998-A885C4EF46C9}" dt="2023-06-15T07:23:48.601" v="183"/>
          <ac:spMkLst>
            <pc:docMk/>
            <pc:sldMk cId="3166188584" sldId="340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23:48.601" v="182"/>
          <ac:spMkLst>
            <pc:docMk/>
            <pc:sldMk cId="3166188584" sldId="340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4:24.805" v="192" actId="1076"/>
          <ac:spMkLst>
            <pc:docMk/>
            <pc:sldMk cId="3166188584" sldId="340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4:43.025" v="200" actId="14100"/>
          <ac:spMkLst>
            <pc:docMk/>
            <pc:sldMk cId="3166188584" sldId="340"/>
            <ac:spMk id="6" creationId="{0CBA9E17-B2C7-0446-5CEA-108B428F7D3A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5:04.041" v="205" actId="1076"/>
          <ac:spMkLst>
            <pc:docMk/>
            <pc:sldMk cId="3166188584" sldId="340"/>
            <ac:spMk id="7" creationId="{F47E7CCE-D4A4-726E-A37C-9AD280AED448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5:04.072" v="206" actId="1076"/>
          <ac:spMkLst>
            <pc:docMk/>
            <pc:sldMk cId="3166188584" sldId="340"/>
            <ac:spMk id="8" creationId="{2D1EF474-5CA2-1846-6F86-9B8FD6DB9624}"/>
          </ac:spMkLst>
        </pc:spChg>
      </pc:sldChg>
      <pc:sldChg chg="delSp modSp del">
        <pc:chgData name="Guest User" userId="S::urn:spo:anon#f8d3c48390ee4deff5c418ee15abfe4617f10863e3ac10dd18e8126421d352ae::" providerId="AD" clId="Web-{510F4AE5-843F-034F-0998-A885C4EF46C9}" dt="2023-06-15T07:24:36.212" v="197"/>
        <pc:sldMkLst>
          <pc:docMk/>
          <pc:sldMk cId="1383030838" sldId="341"/>
        </pc:sldMkLst>
        <pc:spChg chg="del mod">
          <ac:chgData name="Guest User" userId="S::urn:spo:anon#f8d3c48390ee4deff5c418ee15abfe4617f10863e3ac10dd18e8126421d352ae::" providerId="AD" clId="Web-{510F4AE5-843F-034F-0998-A885C4EF46C9}" dt="2023-06-15T07:24:33.931" v="196"/>
          <ac:spMkLst>
            <pc:docMk/>
            <pc:sldMk cId="1383030838" sldId="341"/>
            <ac:spMk id="2" creationId="{2400698E-AC14-2786-B363-6FA821BD0F7C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24:33.931" v="195"/>
          <ac:spMkLst>
            <pc:docMk/>
            <pc:sldMk cId="1383030838" sldId="341"/>
            <ac:spMk id="3" creationId="{6FFA3DB4-85D2-58F7-B2D4-02861566C5CA}"/>
          </ac:spMkLst>
        </pc:spChg>
        <pc:spChg chg="del">
          <ac:chgData name="Guest User" userId="S::urn:spo:anon#f8d3c48390ee4deff5c418ee15abfe4617f10863e3ac10dd18e8126421d352ae::" providerId="AD" clId="Web-{510F4AE5-843F-034F-0998-A885C4EF46C9}" dt="2023-06-15T07:24:33.931" v="194"/>
          <ac:spMkLst>
            <pc:docMk/>
            <pc:sldMk cId="1383030838" sldId="341"/>
            <ac:spMk id="5" creationId="{FEFC3E31-7650-D8FA-903B-74A0F80A4200}"/>
          </ac:spMkLst>
        </pc:spChg>
      </pc:sldChg>
      <pc:sldChg chg="modSp">
        <pc:chgData name="Guest User" userId="S::urn:spo:anon#f8d3c48390ee4deff5c418ee15abfe4617f10863e3ac10dd18e8126421d352ae::" providerId="AD" clId="Web-{510F4AE5-843F-034F-0998-A885C4EF46C9}" dt="2023-06-15T07:25:18.244" v="207" actId="14100"/>
        <pc:sldMkLst>
          <pc:docMk/>
          <pc:sldMk cId="1668366773" sldId="342"/>
        </pc:sldMkLst>
        <pc:spChg chg="mod">
          <ac:chgData name="Guest User" userId="S::urn:spo:anon#f8d3c48390ee4deff5c418ee15abfe4617f10863e3ac10dd18e8126421d352ae::" providerId="AD" clId="Web-{510F4AE5-843F-034F-0998-A885C4EF46C9}" dt="2023-06-15T07:25:18.244" v="207" actId="14100"/>
          <ac:spMkLst>
            <pc:docMk/>
            <pc:sldMk cId="1668366773" sldId="342"/>
            <ac:spMk id="2" creationId="{2400698E-AC14-2786-B363-6FA821BD0F7C}"/>
          </ac:spMkLst>
        </pc:spChg>
      </pc:sldChg>
      <pc:sldChg chg="addSp modSp">
        <pc:chgData name="Guest User" userId="S::urn:spo:anon#f8d3c48390ee4deff5c418ee15abfe4617f10863e3ac10dd18e8126421d352ae::" providerId="AD" clId="Web-{510F4AE5-843F-034F-0998-A885C4EF46C9}" dt="2023-06-15T07:22:57.538" v="178" actId="1076"/>
        <pc:sldMkLst>
          <pc:docMk/>
          <pc:sldMk cId="1369689723" sldId="343"/>
        </pc:sldMkLst>
        <pc:spChg chg="mod">
          <ac:chgData name="Guest User" userId="S::urn:spo:anon#f8d3c48390ee4deff5c418ee15abfe4617f10863e3ac10dd18e8126421d352ae::" providerId="AD" clId="Web-{510F4AE5-843F-034F-0998-A885C4EF46C9}" dt="2023-06-15T07:22:12.740" v="164" actId="14100"/>
          <ac:spMkLst>
            <pc:docMk/>
            <pc:sldMk cId="1369689723" sldId="343"/>
            <ac:spMk id="2" creationId="{2400698E-AC14-2786-B363-6FA821BD0F7C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2:19.834" v="166" actId="14100"/>
          <ac:spMkLst>
            <pc:docMk/>
            <pc:sldMk cId="1369689723" sldId="343"/>
            <ac:spMk id="3" creationId="{6FFA3DB4-85D2-58F7-B2D4-02861566C5CA}"/>
          </ac:spMkLst>
        </pc:spChg>
        <pc:spChg chg="mod">
          <ac:chgData name="Guest User" userId="S::urn:spo:anon#f8d3c48390ee4deff5c418ee15abfe4617f10863e3ac10dd18e8126421d352ae::" providerId="AD" clId="Web-{510F4AE5-843F-034F-0998-A885C4EF46C9}" dt="2023-06-15T07:22:37.381" v="172" actId="14100"/>
          <ac:spMkLst>
            <pc:docMk/>
            <pc:sldMk cId="1369689723" sldId="343"/>
            <ac:spMk id="5" creationId="{FEFC3E31-7650-D8FA-903B-74A0F80A4200}"/>
          </ac:spMkLst>
        </pc:spChg>
        <pc:spChg chg="add mod">
          <ac:chgData name="Guest User" userId="S::urn:spo:anon#f8d3c48390ee4deff5c418ee15abfe4617f10863e3ac10dd18e8126421d352ae::" providerId="AD" clId="Web-{510F4AE5-843F-034F-0998-A885C4EF46C9}" dt="2023-06-15T07:22:57.538" v="178" actId="1076"/>
          <ac:spMkLst>
            <pc:docMk/>
            <pc:sldMk cId="1369689723" sldId="343"/>
            <ac:spMk id="6" creationId="{C08099B7-F6DE-0263-3D0D-CEAFA5D203A8}"/>
          </ac:spMkLst>
        </pc:spChg>
      </pc:sldChg>
      <pc:sldChg chg="addSp delSp modSp add replId">
        <pc:chgData name="Guest User" userId="S::urn:spo:anon#f8d3c48390ee4deff5c418ee15abfe4617f10863e3ac10dd18e8126421d352ae::" providerId="AD" clId="Web-{510F4AE5-843F-034F-0998-A885C4EF46C9}" dt="2023-06-15T07:09:13.549" v="17" actId="14100"/>
        <pc:sldMkLst>
          <pc:docMk/>
          <pc:sldMk cId="4235360929" sldId="350"/>
        </pc:sldMkLst>
        <pc:picChg chg="del">
          <ac:chgData name="Guest User" userId="S::urn:spo:anon#f8d3c48390ee4deff5c418ee15abfe4617f10863e3ac10dd18e8126421d352ae::" providerId="AD" clId="Web-{510F4AE5-843F-034F-0998-A885C4EF46C9}" dt="2023-06-15T07:07:18.312" v="10"/>
          <ac:picMkLst>
            <pc:docMk/>
            <pc:sldMk cId="4235360929" sldId="350"/>
            <ac:picMk id="2" creationId="{98FF6536-1043-48D9-C7B1-2527D718AB0C}"/>
          </ac:picMkLst>
        </pc:picChg>
        <pc:picChg chg="add mod">
          <ac:chgData name="Guest User" userId="S::urn:spo:anon#f8d3c48390ee4deff5c418ee15abfe4617f10863e3ac10dd18e8126421d352ae::" providerId="AD" clId="Web-{510F4AE5-843F-034F-0998-A885C4EF46C9}" dt="2023-06-15T07:09:13.549" v="17" actId="14100"/>
          <ac:picMkLst>
            <pc:docMk/>
            <pc:sldMk cId="4235360929" sldId="350"/>
            <ac:picMk id="3" creationId="{0DB775F7-CE0A-70D1-6015-5E07E16BF860}"/>
          </ac:picMkLst>
        </pc:picChg>
      </pc:sldChg>
      <pc:sldChg chg="addSp modSp add ord replId">
        <pc:chgData name="Guest User" userId="S::urn:spo:anon#f8d3c48390ee4deff5c418ee15abfe4617f10863e3ac10dd18e8126421d352ae::" providerId="AD" clId="Web-{510F4AE5-843F-034F-0998-A885C4EF46C9}" dt="2023-06-15T07:10:17.910" v="22"/>
        <pc:sldMkLst>
          <pc:docMk/>
          <pc:sldMk cId="2948423591" sldId="351"/>
        </pc:sldMkLst>
        <pc:picChg chg="add mod">
          <ac:chgData name="Guest User" userId="S::urn:spo:anon#f8d3c48390ee4deff5c418ee15abfe4617f10863e3ac10dd18e8126421d352ae::" providerId="AD" clId="Web-{510F4AE5-843F-034F-0998-A885C4EF46C9}" dt="2023-06-15T07:10:16.488" v="21" actId="1076"/>
          <ac:picMkLst>
            <pc:docMk/>
            <pc:sldMk cId="2948423591" sldId="351"/>
            <ac:picMk id="2" creationId="{16056C0D-B6EB-FC37-823B-601F372A56ED}"/>
          </ac:picMkLst>
        </pc:picChg>
      </pc:sldChg>
      <pc:sldChg chg="addSp modSp add replId">
        <pc:chgData name="Guest User" userId="S::urn:spo:anon#f8d3c48390ee4deff5c418ee15abfe4617f10863e3ac10dd18e8126421d352ae::" providerId="AD" clId="Web-{510F4AE5-843F-034F-0998-A885C4EF46C9}" dt="2023-06-15T07:13:12.258" v="34" actId="1076"/>
        <pc:sldMkLst>
          <pc:docMk/>
          <pc:sldMk cId="1831709516" sldId="352"/>
        </pc:sldMkLst>
        <pc:picChg chg="add mod">
          <ac:chgData name="Guest User" userId="S::urn:spo:anon#f8d3c48390ee4deff5c418ee15abfe4617f10863e3ac10dd18e8126421d352ae::" providerId="AD" clId="Web-{510F4AE5-843F-034F-0998-A885C4EF46C9}" dt="2023-06-15T07:13:12.258" v="34" actId="1076"/>
          <ac:picMkLst>
            <pc:docMk/>
            <pc:sldMk cId="1831709516" sldId="352"/>
            <ac:picMk id="2" creationId="{857FE7E0-8442-15FD-B8C5-E82B57543313}"/>
          </ac:picMkLst>
        </pc:picChg>
      </pc:sldChg>
    </pc:docChg>
  </pc:docChgLst>
  <pc:docChgLst>
    <pc:chgData name="게스트 사용자" userId="S::urn:spo:anon#f8d3c48390ee4deff5c418ee15abfe4617f10863e3ac10dd18e8126421d352ae::" providerId="AD" clId="Web-{6ACAB959-A144-0D60-2F38-8A7113F9C61C}"/>
    <pc:docChg chg="modSld">
      <pc:chgData name="게스트 사용자" userId="S::urn:spo:anon#f8d3c48390ee4deff5c418ee15abfe4617f10863e3ac10dd18e8126421d352ae::" providerId="AD" clId="Web-{6ACAB959-A144-0D60-2F38-8A7113F9C61C}" dt="2023-06-16T03:14:34.338" v="9"/>
      <pc:docMkLst>
        <pc:docMk/>
      </pc:docMkLst>
      <pc:sldChg chg="modSp">
        <pc:chgData name="게스트 사용자" userId="S::urn:spo:anon#f8d3c48390ee4deff5c418ee15abfe4617f10863e3ac10dd18e8126421d352ae::" providerId="AD" clId="Web-{6ACAB959-A144-0D60-2F38-8A7113F9C61C}" dt="2023-06-16T03:11:55.943" v="5" actId="20577"/>
        <pc:sldMkLst>
          <pc:docMk/>
          <pc:sldMk cId="2026932845" sldId="279"/>
        </pc:sldMkLst>
        <pc:spChg chg="mod">
          <ac:chgData name="게스트 사용자" userId="S::urn:spo:anon#f8d3c48390ee4deff5c418ee15abfe4617f10863e3ac10dd18e8126421d352ae::" providerId="AD" clId="Web-{6ACAB959-A144-0D60-2F38-8A7113F9C61C}" dt="2023-06-16T03:11:55.943" v="5" actId="20577"/>
          <ac:spMkLst>
            <pc:docMk/>
            <pc:sldMk cId="2026932845" sldId="279"/>
            <ac:spMk id="7" creationId="{DA3E0F54-4083-5FBA-4AB7-4956BAFC554B}"/>
          </ac:spMkLst>
        </pc:spChg>
      </pc:sldChg>
      <pc:sldChg chg="modSp">
        <pc:chgData name="게스트 사용자" userId="S::urn:spo:anon#f8d3c48390ee4deff5c418ee15abfe4617f10863e3ac10dd18e8126421d352ae::" providerId="AD" clId="Web-{6ACAB959-A144-0D60-2F38-8A7113F9C61C}" dt="2023-06-16T03:14:34.338" v="9"/>
        <pc:sldMkLst>
          <pc:docMk/>
          <pc:sldMk cId="1225203634" sldId="280"/>
        </pc:sldMkLst>
        <pc:spChg chg="mod">
          <ac:chgData name="게스트 사용자" userId="S::urn:spo:anon#f8d3c48390ee4deff5c418ee15abfe4617f10863e3ac10dd18e8126421d352ae::" providerId="AD" clId="Web-{6ACAB959-A144-0D60-2F38-8A7113F9C61C}" dt="2023-06-16T03:14:15.822" v="7" actId="1076"/>
          <ac:spMkLst>
            <pc:docMk/>
            <pc:sldMk cId="1225203634" sldId="280"/>
            <ac:spMk id="8" creationId="{E1D7FC9E-8B87-4E3A-094E-BE1D633FBF99}"/>
          </ac:spMkLst>
        </pc:spChg>
        <pc:graphicFrameChg chg="mod modGraphic">
          <ac:chgData name="게스트 사용자" userId="S::urn:spo:anon#f8d3c48390ee4deff5c418ee15abfe4617f10863e3ac10dd18e8126421d352ae::" providerId="AD" clId="Web-{6ACAB959-A144-0D60-2F38-8A7113F9C61C}" dt="2023-06-16T03:14:34.338" v="9"/>
          <ac:graphicFrameMkLst>
            <pc:docMk/>
            <pc:sldMk cId="1225203634" sldId="280"/>
            <ac:graphicFrameMk id="7" creationId="{792AD374-7D7B-FC8E-AE01-C31130BF8F3F}"/>
          </ac:graphicFrameMkLst>
        </pc:graphicFrameChg>
      </pc:sldChg>
    </pc:docChg>
  </pc:docChgLst>
  <pc:docChgLst>
    <pc:chgData name="게스트 사용자" userId="S::urn:spo:anon#f8d3c48390ee4deff5c418ee15abfe4617f10863e3ac10dd18e8126421d352ae::" providerId="AD" clId="Web-{4A551BFD-8591-BFFF-84F4-11B07D9E1B25}"/>
    <pc:docChg chg="modSld">
      <pc:chgData name="게스트 사용자" userId="S::urn:spo:anon#f8d3c48390ee4deff5c418ee15abfe4617f10863e3ac10dd18e8126421d352ae::" providerId="AD" clId="Web-{4A551BFD-8591-BFFF-84F4-11B07D9E1B25}" dt="2023-06-15T06:20:17.193" v="4"/>
      <pc:docMkLst>
        <pc:docMk/>
      </pc:docMkLst>
      <pc:sldChg chg="modSp">
        <pc:chgData name="게스트 사용자" userId="S::urn:spo:anon#f8d3c48390ee4deff5c418ee15abfe4617f10863e3ac10dd18e8126421d352ae::" providerId="AD" clId="Web-{4A551BFD-8591-BFFF-84F4-11B07D9E1B25}" dt="2023-06-15T06:20:17.193" v="4"/>
        <pc:sldMkLst>
          <pc:docMk/>
          <pc:sldMk cId="247579118" sldId="327"/>
        </pc:sldMkLst>
        <pc:spChg chg="mod">
          <ac:chgData name="게스트 사용자" userId="S::urn:spo:anon#f8d3c48390ee4deff5c418ee15abfe4617f10863e3ac10dd18e8126421d352ae::" providerId="AD" clId="Web-{4A551BFD-8591-BFFF-84F4-11B07D9E1B25}" dt="2023-06-15T06:20:17.193" v="4"/>
          <ac:spMkLst>
            <pc:docMk/>
            <pc:sldMk cId="247579118" sldId="327"/>
            <ac:spMk id="7" creationId="{EC693AEC-0925-8198-8CFC-DF6A6C1A614B}"/>
          </ac:spMkLst>
        </pc:spChg>
      </pc:sldChg>
    </pc:docChg>
  </pc:docChgLst>
  <pc:docChgLst>
    <pc:chgData name="게스트 사용자" userId="S::urn:spo:anon#f8d3c48390ee4deff5c418ee15abfe4617f10863e3ac10dd18e8126421d352ae::" providerId="AD" clId="Web-{79051BA4-9D56-4A37-B2A3-F882F61E8528}"/>
    <pc:docChg chg="addSld delSld modSld sldOrd">
      <pc:chgData name="게스트 사용자" userId="S::urn:spo:anon#f8d3c48390ee4deff5c418ee15abfe4617f10863e3ac10dd18e8126421d352ae::" providerId="AD" clId="Web-{79051BA4-9D56-4A37-B2A3-F882F61E8528}" dt="2023-06-15T15:32:30.256" v="822" actId="20577"/>
      <pc:docMkLst>
        <pc:docMk/>
      </pc:docMkLst>
      <pc:sldChg chg="addSp modSp">
        <pc:chgData name="게스트 사용자" userId="S::urn:spo:anon#f8d3c48390ee4deff5c418ee15abfe4617f10863e3ac10dd18e8126421d352ae::" providerId="AD" clId="Web-{79051BA4-9D56-4A37-B2A3-F882F61E8528}" dt="2023-06-15T13:45:25.908" v="7" actId="20577"/>
        <pc:sldMkLst>
          <pc:docMk/>
          <pc:sldMk cId="593006950" sldId="323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3:45:25.908" v="7" actId="20577"/>
          <ac:spMkLst>
            <pc:docMk/>
            <pc:sldMk cId="593006950" sldId="323"/>
            <ac:spMk id="5" creationId="{CF74E17B-20AE-0205-8F54-F2EA09F0D873}"/>
          </ac:spMkLst>
        </pc:spChg>
      </pc:sldChg>
      <pc:sldChg chg="del">
        <pc:chgData name="게스트 사용자" userId="S::urn:spo:anon#f8d3c48390ee4deff5c418ee15abfe4617f10863e3ac10dd18e8126421d352ae::" providerId="AD" clId="Web-{79051BA4-9D56-4A37-B2A3-F882F61E8528}" dt="2023-06-15T13:44:47.765" v="0"/>
        <pc:sldMkLst>
          <pc:docMk/>
          <pc:sldMk cId="3826869069" sldId="364"/>
        </pc:sldMkLst>
      </pc:sldChg>
      <pc:sldChg chg="addSp modSp">
        <pc:chgData name="게스트 사용자" userId="S::urn:spo:anon#f8d3c48390ee4deff5c418ee15abfe4617f10863e3ac10dd18e8126421d352ae::" providerId="AD" clId="Web-{79051BA4-9D56-4A37-B2A3-F882F61E8528}" dt="2023-06-15T14:02:21.497" v="55" actId="20577"/>
        <pc:sldMkLst>
          <pc:docMk/>
          <pc:sldMk cId="414341637" sldId="365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02:04.043" v="45" actId="1076"/>
          <ac:spMkLst>
            <pc:docMk/>
            <pc:sldMk cId="414341637" sldId="365"/>
            <ac:spMk id="8" creationId="{5BDF97F3-BCF3-98C7-3299-B37FA9859481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02:04.043" v="46" actId="1076"/>
          <ac:spMkLst>
            <pc:docMk/>
            <pc:sldMk cId="414341637" sldId="365"/>
            <ac:spMk id="9" creationId="{697D97F6-945D-850C-BE1B-176D4713117F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02:04.043" v="47" actId="1076"/>
          <ac:spMkLst>
            <pc:docMk/>
            <pc:sldMk cId="414341637" sldId="365"/>
            <ac:spMk id="10" creationId="{71DE54BA-6FBD-A374-918C-60C393303AA0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02:04.059" v="48" actId="1076"/>
          <ac:spMkLst>
            <pc:docMk/>
            <pc:sldMk cId="414341637" sldId="365"/>
            <ac:spMk id="12" creationId="{E412C824-6FCE-C6C2-6BBF-D2E3B5A34E32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02:21.497" v="55" actId="20577"/>
          <ac:spMkLst>
            <pc:docMk/>
            <pc:sldMk cId="414341637" sldId="365"/>
            <ac:spMk id="15" creationId="{4231F81A-04F3-0C2E-A5A6-AF32CBA69C6F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02:04.012" v="42" actId="1076"/>
          <ac:picMkLst>
            <pc:docMk/>
            <pc:sldMk cId="414341637" sldId="365"/>
            <ac:picMk id="2" creationId="{9CBBADD2-F869-1E2A-C80D-3CF5733E6C5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02:04.027" v="43" actId="1076"/>
          <ac:picMkLst>
            <pc:docMk/>
            <pc:sldMk cId="414341637" sldId="365"/>
            <ac:picMk id="3" creationId="{46C41AE7-E4D0-7005-8849-9493ED2CCFCB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02:04.043" v="44" actId="1076"/>
          <ac:picMkLst>
            <pc:docMk/>
            <pc:sldMk cId="414341637" sldId="365"/>
            <ac:picMk id="5" creationId="{DFA28FB5-985B-CBCE-4ABC-F3AC44C5025E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00:52.914" v="19" actId="1076"/>
          <ac:picMkLst>
            <pc:docMk/>
            <pc:sldMk cId="414341637" sldId="365"/>
            <ac:picMk id="6" creationId="{FF6F131F-4181-B59C-9A89-A4E486F15386}"/>
          </ac:picMkLst>
        </pc:picChg>
      </pc:sldChg>
      <pc:sldChg chg="addSp delSp modSp">
        <pc:chgData name="게스트 사용자" userId="S::urn:spo:anon#f8d3c48390ee4deff5c418ee15abfe4617f10863e3ac10dd18e8126421d352ae::" providerId="AD" clId="Web-{79051BA4-9D56-4A37-B2A3-F882F61E8528}" dt="2023-06-15T14:41:29.918" v="438" actId="688"/>
        <pc:sldMkLst>
          <pc:docMk/>
          <pc:sldMk cId="373831436" sldId="366"/>
        </pc:sldMkLst>
        <pc:spChg chg="add del mod topLvl">
          <ac:chgData name="게스트 사용자" userId="S::urn:spo:anon#f8d3c48390ee4deff5c418ee15abfe4617f10863e3ac10dd18e8126421d352ae::" providerId="AD" clId="Web-{79051BA4-9D56-4A37-B2A3-F882F61E8528}" dt="2023-06-15T14:27:54.452" v="297"/>
          <ac:spMkLst>
            <pc:docMk/>
            <pc:sldMk cId="373831436" sldId="366"/>
            <ac:spMk id="10" creationId="{C92191DF-2C56-2AFB-C7D0-5331C0A9E794}"/>
          </ac:spMkLst>
        </pc:spChg>
        <pc:spChg chg="add del mod topLvl">
          <ac:chgData name="게스트 사용자" userId="S::urn:spo:anon#f8d3c48390ee4deff5c418ee15abfe4617f10863e3ac10dd18e8126421d352ae::" providerId="AD" clId="Web-{79051BA4-9D56-4A37-B2A3-F882F61E8528}" dt="2023-06-15T14:27:19.388" v="286"/>
          <ac:spMkLst>
            <pc:docMk/>
            <pc:sldMk cId="373831436" sldId="366"/>
            <ac:spMk id="12" creationId="{FD76E11F-14DF-6FCB-57B0-D42010DB1633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27:41.905" v="291"/>
          <ac:spMkLst>
            <pc:docMk/>
            <pc:sldMk cId="373831436" sldId="366"/>
            <ac:spMk id="15" creationId="{2900D1D6-9C9C-9DDB-A2F0-748240160647}"/>
          </ac:spMkLst>
        </pc:spChg>
        <pc:spChg chg="add del">
          <ac:chgData name="게스트 사용자" userId="S::urn:spo:anon#f8d3c48390ee4deff5c418ee15abfe4617f10863e3ac10dd18e8126421d352ae::" providerId="AD" clId="Web-{79051BA4-9D56-4A37-B2A3-F882F61E8528}" dt="2023-06-15T14:27:36.842" v="288"/>
          <ac:spMkLst>
            <pc:docMk/>
            <pc:sldMk cId="373831436" sldId="366"/>
            <ac:spMk id="16" creationId="{A29523E4-5D70-2B11-64C3-204594886C50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30:38.931" v="339" actId="1076"/>
          <ac:spMkLst>
            <pc:docMk/>
            <pc:sldMk cId="373831436" sldId="366"/>
            <ac:spMk id="17" creationId="{BDA58C09-D3F5-6196-A4CC-B9A7363F0201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30:49.010" v="341" actId="14100"/>
          <ac:spMkLst>
            <pc:docMk/>
            <pc:sldMk cId="373831436" sldId="366"/>
            <ac:spMk id="18" creationId="{AF7234BE-E375-9288-C73E-B97D22B633BF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41:10.823" v="429"/>
          <ac:spMkLst>
            <pc:docMk/>
            <pc:sldMk cId="373831436" sldId="366"/>
            <ac:spMk id="21" creationId="{D6AF1221-9747-F4CE-7343-5882D480CED4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41:16.651" v="432"/>
          <ac:spMkLst>
            <pc:docMk/>
            <pc:sldMk cId="373831436" sldId="366"/>
            <ac:spMk id="23" creationId="{BCD82E67-B719-1F01-1AAB-49DAEE10C6F1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41:11.542" v="430"/>
          <ac:spMkLst>
            <pc:docMk/>
            <pc:sldMk cId="373831436" sldId="366"/>
            <ac:spMk id="24" creationId="{D88F46BE-FC8D-6644-E180-3D2BE8E211DB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32:35.024" v="363"/>
          <ac:spMkLst>
            <pc:docMk/>
            <pc:sldMk cId="373831436" sldId="366"/>
            <ac:spMk id="25" creationId="{1EF2096A-85C4-4AD1-9DE7-43A7462858BC}"/>
          </ac:spMkLst>
        </pc:spChg>
        <pc:spChg chg="add del mod">
          <ac:chgData name="게스트 사용자" userId="S::urn:spo:anon#f8d3c48390ee4deff5c418ee15abfe4617f10863e3ac10dd18e8126421d352ae::" providerId="AD" clId="Web-{79051BA4-9D56-4A37-B2A3-F882F61E8528}" dt="2023-06-15T14:41:13.604" v="431"/>
          <ac:spMkLst>
            <pc:docMk/>
            <pc:sldMk cId="373831436" sldId="366"/>
            <ac:spMk id="26" creationId="{523555EB-48BD-CC54-971A-B92AB2610057}"/>
          </ac:spMkLst>
        </pc:spChg>
        <pc:grpChg chg="add del">
          <ac:chgData name="게스트 사용자" userId="S::urn:spo:anon#f8d3c48390ee4deff5c418ee15abfe4617f10863e3ac10dd18e8126421d352ae::" providerId="AD" clId="Web-{79051BA4-9D56-4A37-B2A3-F882F61E8528}" dt="2023-06-15T14:24:47.285" v="232"/>
          <ac:grpSpMkLst>
            <pc:docMk/>
            <pc:sldMk cId="373831436" sldId="366"/>
            <ac:grpSpMk id="14" creationId="{1410AA8C-5969-7D86-E5B7-731FA8DCC2F4}"/>
          </ac:grpSpMkLst>
        </pc:grpChg>
        <pc:grpChg chg="add del mod">
          <ac:chgData name="게스트 사용자" userId="S::urn:spo:anon#f8d3c48390ee4deff5c418ee15abfe4617f10863e3ac10dd18e8126421d352ae::" providerId="AD" clId="Web-{79051BA4-9D56-4A37-B2A3-F882F61E8528}" dt="2023-06-15T14:31:23.738" v="344"/>
          <ac:grpSpMkLst>
            <pc:docMk/>
            <pc:sldMk cId="373831436" sldId="366"/>
            <ac:grpSpMk id="19" creationId="{096F71CD-ABDB-BBEF-6F3D-679A3A007439}"/>
          </ac:grpSpMkLst>
        </pc:grpChg>
        <pc:picChg chg="add mod">
          <ac:chgData name="게스트 사용자" userId="S::urn:spo:anon#f8d3c48390ee4deff5c418ee15abfe4617f10863e3ac10dd18e8126421d352ae::" providerId="AD" clId="Web-{79051BA4-9D56-4A37-B2A3-F882F61E8528}" dt="2023-06-15T14:20:03.486" v="186" actId="1076"/>
          <ac:picMkLst>
            <pc:docMk/>
            <pc:sldMk cId="373831436" sldId="366"/>
            <ac:picMk id="2" creationId="{D5532157-140A-25FC-AFB9-4BD98AEE39BB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19:58.017" v="183" actId="14100"/>
          <ac:picMkLst>
            <pc:docMk/>
            <pc:sldMk cId="373831436" sldId="366"/>
            <ac:picMk id="3" creationId="{04F81386-7D2F-3156-8D6B-7E65F96AC2F9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18:52.826" v="156"/>
          <ac:picMkLst>
            <pc:docMk/>
            <pc:sldMk cId="373831436" sldId="366"/>
            <ac:picMk id="5" creationId="{A133D383-F9DA-BBBD-BCBC-72C90B97F407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18:53.279" v="157"/>
          <ac:picMkLst>
            <pc:docMk/>
            <pc:sldMk cId="373831436" sldId="366"/>
            <ac:picMk id="6" creationId="{00F13198-397B-B8F0-C9B0-47C88055E1F1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14:27.979" v="80"/>
          <ac:picMkLst>
            <pc:docMk/>
            <pc:sldMk cId="373831436" sldId="366"/>
            <ac:picMk id="7" creationId="{6879A66A-DCF7-ECB3-F903-D851D1B39D6E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20:00.173" v="184" actId="1076"/>
          <ac:picMkLst>
            <pc:docMk/>
            <pc:sldMk cId="373831436" sldId="366"/>
            <ac:picMk id="8" creationId="{C083722E-4B9C-54F0-1879-27945930B1B7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22:18.244" v="211" actId="1076"/>
          <ac:picMkLst>
            <pc:docMk/>
            <pc:sldMk cId="373831436" sldId="366"/>
            <ac:picMk id="9" creationId="{4FE2C117-6AB9-69B8-661D-61E03082D6A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41:29.918" v="438" actId="688"/>
          <ac:picMkLst>
            <pc:docMk/>
            <pc:sldMk cId="373831436" sldId="366"/>
            <ac:picMk id="27" creationId="{44476924-4D5E-FFEC-3617-5BEB820CADC2}"/>
          </ac:picMkLst>
        </pc:picChg>
      </pc:sldChg>
      <pc:sldChg chg="addSp delSp modSp">
        <pc:chgData name="게스트 사용자" userId="S::urn:spo:anon#f8d3c48390ee4deff5c418ee15abfe4617f10863e3ac10dd18e8126421d352ae::" providerId="AD" clId="Web-{79051BA4-9D56-4A37-B2A3-F882F61E8528}" dt="2023-06-15T14:17:54.288" v="151" actId="20577"/>
        <pc:sldMkLst>
          <pc:docMk/>
          <pc:sldMk cId="2564435963" sldId="367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17:34.818" v="144" actId="14100"/>
          <ac:spMkLst>
            <pc:docMk/>
            <pc:sldMk cId="2564435963" sldId="367"/>
            <ac:spMk id="9" creationId="{D386F796-3D1F-0880-3B85-D3A5B9827E38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17:54.288" v="151" actId="20577"/>
          <ac:spMkLst>
            <pc:docMk/>
            <pc:sldMk cId="2564435963" sldId="367"/>
            <ac:spMk id="12" creationId="{78AB0ADD-DAB9-A3EA-9C84-6C95F484B663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17:16.333" v="137" actId="1076"/>
          <ac:picMkLst>
            <pc:docMk/>
            <pc:sldMk cId="2564435963" sldId="367"/>
            <ac:picMk id="2" creationId="{5E606F49-C414-D38F-EED2-FF6130722F42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16:58.425" v="133" actId="1076"/>
          <ac:picMkLst>
            <pc:docMk/>
            <pc:sldMk cId="2564435963" sldId="367"/>
            <ac:picMk id="3" creationId="{86A52170-2759-A0AB-94C5-3FD7F7AF563E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16:43.831" v="129" actId="14100"/>
          <ac:picMkLst>
            <pc:docMk/>
            <pc:sldMk cId="2564435963" sldId="367"/>
            <ac:picMk id="5" creationId="{C18B8D54-C55D-F781-0F72-E4492A472CC8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16:49.065" v="131" actId="14100"/>
          <ac:picMkLst>
            <pc:docMk/>
            <pc:sldMk cId="2564435963" sldId="367"/>
            <ac:picMk id="6" creationId="{F789074B-2A4A-044F-5A74-5B53F83FCED3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17:07.035" v="135"/>
          <ac:picMkLst>
            <pc:docMk/>
            <pc:sldMk cId="2564435963" sldId="367"/>
            <ac:picMk id="7" creationId="{0B8FF436-A602-903F-37C2-1988DA532F74}"/>
          </ac:picMkLst>
        </pc:picChg>
      </pc:sldChg>
      <pc:sldChg chg="addSp delSp modSp">
        <pc:chgData name="게스트 사용자" userId="S::urn:spo:anon#f8d3c48390ee4deff5c418ee15abfe4617f10863e3ac10dd18e8126421d352ae::" providerId="AD" clId="Web-{79051BA4-9D56-4A37-B2A3-F882F61E8528}" dt="2023-06-15T14:59:27.652" v="633" actId="1076"/>
        <pc:sldMkLst>
          <pc:docMk/>
          <pc:sldMk cId="4228983935" sldId="368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58:55.072" v="622" actId="1076"/>
          <ac:spMkLst>
            <pc:docMk/>
            <pc:sldMk cId="4228983935" sldId="368"/>
            <ac:spMk id="8" creationId="{02ACCD0A-96FE-146E-1B43-C4EFAB5C4266}"/>
          </ac:spMkLst>
        </pc:spChg>
        <pc:spChg chg="add del">
          <ac:chgData name="게스트 사용자" userId="S::urn:spo:anon#f8d3c48390ee4deff5c418ee15abfe4617f10863e3ac10dd18e8126421d352ae::" providerId="AD" clId="Web-{79051BA4-9D56-4A37-B2A3-F882F61E8528}" dt="2023-06-15T14:58:58.541" v="624"/>
          <ac:spMkLst>
            <pc:docMk/>
            <pc:sldMk cId="4228983935" sldId="368"/>
            <ac:spMk id="10" creationId="{855E4BC8-4F80-F9E2-2DF0-81957D5C9B0E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59:10.291" v="627" actId="688"/>
          <ac:spMkLst>
            <pc:docMk/>
            <pc:sldMk cId="4228983935" sldId="368"/>
            <ac:spMk id="12" creationId="{4D5238AF-F75C-300A-FBE7-010897B852CE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59:20.808" v="631" actId="1076"/>
          <ac:spMkLst>
            <pc:docMk/>
            <pc:sldMk cId="4228983935" sldId="368"/>
            <ac:spMk id="14" creationId="{A92B9680-1483-C89A-E8FD-9CCAAE03AB5A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59:27.652" v="633" actId="1076"/>
          <ac:spMkLst>
            <pc:docMk/>
            <pc:sldMk cId="4228983935" sldId="368"/>
            <ac:spMk id="15" creationId="{D0A1F274-72CC-4FC8-F466-86CBA1279A45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59:15.870" v="630" actId="1076"/>
          <ac:picMkLst>
            <pc:docMk/>
            <pc:sldMk cId="4228983935" sldId="368"/>
            <ac:picMk id="2" creationId="{90AA9950-B04D-5CD3-0223-F6EB4CC62987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7:00.940" v="613" actId="1076"/>
          <ac:picMkLst>
            <pc:docMk/>
            <pc:sldMk cId="4228983935" sldId="368"/>
            <ac:picMk id="3" creationId="{EC8219E6-360A-778D-685F-7B2C50C02C31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6:56.392" v="610" actId="1076"/>
          <ac:picMkLst>
            <pc:docMk/>
            <pc:sldMk cId="4228983935" sldId="368"/>
            <ac:picMk id="5" creationId="{3B6B145A-F33A-AD63-5991-BEF1EE3C67A6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8:32.336" v="616" actId="14100"/>
          <ac:picMkLst>
            <pc:docMk/>
            <pc:sldMk cId="4228983935" sldId="368"/>
            <ac:picMk id="6" creationId="{FC558442-7C45-D3A5-9A3A-41CA16C65320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79051BA4-9D56-4A37-B2A3-F882F61E8528}" dt="2023-06-15T14:35:00.658" v="417" actId="1076"/>
        <pc:sldMkLst>
          <pc:docMk/>
          <pc:sldMk cId="498122959" sldId="373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34:28" v="403" actId="1076"/>
          <ac:spMkLst>
            <pc:docMk/>
            <pc:sldMk cId="498122959" sldId="373"/>
            <ac:spMk id="10" creationId="{F998C533-A29E-080E-4FA6-4356687F816A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34:36.547" v="407" actId="1076"/>
          <ac:spMkLst>
            <pc:docMk/>
            <pc:sldMk cId="498122959" sldId="373"/>
            <ac:spMk id="14" creationId="{E09BDAB8-2029-EE8D-E38B-0E7968D80C57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34:48.298" v="411" actId="1076"/>
          <ac:spMkLst>
            <pc:docMk/>
            <pc:sldMk cId="498122959" sldId="373"/>
            <ac:spMk id="16" creationId="{F12BB3E2-67FE-2806-3087-8BC1957374C5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35:00.658" v="417" actId="1076"/>
          <ac:spMkLst>
            <pc:docMk/>
            <pc:sldMk cId="498122959" sldId="373"/>
            <ac:spMk id="18" creationId="{82B5A3BA-578F-BEB4-FABE-5E354ADF2630}"/>
          </ac:spMkLst>
        </pc:spChg>
        <pc:picChg chg="add del mod">
          <ac:chgData name="게스트 사용자" userId="S::urn:spo:anon#f8d3c48390ee4deff5c418ee15abfe4617f10863e3ac10dd18e8126421d352ae::" providerId="AD" clId="Web-{79051BA4-9D56-4A37-B2A3-F882F61E8528}" dt="2023-06-15T14:33:15.370" v="377"/>
          <ac:picMkLst>
            <pc:docMk/>
            <pc:sldMk cId="498122959" sldId="373"/>
            <ac:picMk id="2" creationId="{927C0E6E-D2FB-A6E2-DA4A-89DBE6D1A215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33:33.840" v="394" actId="1076"/>
          <ac:picMkLst>
            <pc:docMk/>
            <pc:sldMk cId="498122959" sldId="373"/>
            <ac:picMk id="3" creationId="{B78DFB0A-EF5A-0BAA-F856-E789BE066B61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33:34.778" v="395" actId="1076"/>
          <ac:picMkLst>
            <pc:docMk/>
            <pc:sldMk cId="498122959" sldId="373"/>
            <ac:picMk id="5" creationId="{0D32FCE2-FAC1-71CE-2009-252E23F65C8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33:36.653" v="396" actId="1076"/>
          <ac:picMkLst>
            <pc:docMk/>
            <pc:sldMk cId="498122959" sldId="373"/>
            <ac:picMk id="6" creationId="{CCC98371-2BCE-633D-7586-F4C6C1D27F57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34:07.170" v="398" actId="1076"/>
          <ac:picMkLst>
            <pc:docMk/>
            <pc:sldMk cId="498122959" sldId="373"/>
            <ac:picMk id="7" creationId="{74053058-B523-7205-DA94-5B1D65DFD354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34:17.796" v="400"/>
          <ac:picMkLst>
            <pc:docMk/>
            <pc:sldMk cId="498122959" sldId="373"/>
            <ac:picMk id="8" creationId="{97B11CD7-8A67-C606-4977-F2F3F34E0EAD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79051BA4-9D56-4A37-B2A3-F882F61E8528}" dt="2023-06-15T14:43:38.738" v="485" actId="1076"/>
        <pc:sldMkLst>
          <pc:docMk/>
          <pc:sldMk cId="2206406356" sldId="374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42:50.204" v="466" actId="1076"/>
          <ac:spMkLst>
            <pc:docMk/>
            <pc:sldMk cId="2206406356" sldId="374"/>
            <ac:spMk id="8" creationId="{4B0D3B73-16C5-9934-624D-C91189563C4E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43:36.550" v="484" actId="688"/>
          <ac:spMkLst>
            <pc:docMk/>
            <pc:sldMk cId="2206406356" sldId="374"/>
            <ac:spMk id="10" creationId="{E0550034-E9C7-AB98-C803-E4159BF12C46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43:26.893" v="481" actId="688"/>
          <ac:spMkLst>
            <pc:docMk/>
            <pc:sldMk cId="2206406356" sldId="374"/>
            <ac:spMk id="14" creationId="{97383725-0B92-299C-D3B3-915321BCFEB7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42:27.734" v="458" actId="1076"/>
          <ac:picMkLst>
            <pc:docMk/>
            <pc:sldMk cId="2206406356" sldId="374"/>
            <ac:picMk id="2" creationId="{4E4630FA-5458-BABA-714E-065FF7BCA5C3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43:38.738" v="485" actId="1076"/>
          <ac:picMkLst>
            <pc:docMk/>
            <pc:sldMk cId="2206406356" sldId="374"/>
            <ac:picMk id="3" creationId="{B6B96456-9297-17D4-F901-019266DEF309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43:02.001" v="471" actId="1076"/>
          <ac:picMkLst>
            <pc:docMk/>
            <pc:sldMk cId="2206406356" sldId="374"/>
            <ac:picMk id="5" creationId="{E3F47757-44ED-346B-17D8-03C30E7E003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43:27.878" v="482" actId="1076"/>
          <ac:picMkLst>
            <pc:docMk/>
            <pc:sldMk cId="2206406356" sldId="374"/>
            <ac:picMk id="6" creationId="{1ACB779F-627D-B726-B5FC-92033DEF6958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79051BA4-9D56-4A37-B2A3-F882F61E8528}" dt="2023-06-15T14:55:13.720" v="575" actId="1076"/>
        <pc:sldMkLst>
          <pc:docMk/>
          <pc:sldMk cId="3090069611" sldId="375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4:54:46.454" v="565" actId="688"/>
          <ac:spMkLst>
            <pc:docMk/>
            <pc:sldMk cId="3090069611" sldId="375"/>
            <ac:spMk id="9" creationId="{B35E1B94-5B32-AD22-3B4E-CA49BB5E1B8C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4:55:13.720" v="575" actId="1076"/>
          <ac:spMkLst>
            <pc:docMk/>
            <pc:sldMk cId="3090069611" sldId="375"/>
            <ac:spMk id="10" creationId="{C4B3E352-35B0-E128-D0FA-9103FE5BB943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54:35.126" v="561" actId="1076"/>
          <ac:picMkLst>
            <pc:docMk/>
            <pc:sldMk cId="3090069611" sldId="375"/>
            <ac:picMk id="2" creationId="{07B76C3B-9C4A-5900-11E9-12CE2900FC01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4:18.142" v="556" actId="1076"/>
          <ac:picMkLst>
            <pc:docMk/>
            <pc:sldMk cId="3090069611" sldId="375"/>
            <ac:picMk id="3" creationId="{E3A05FF1-67B0-5108-D06F-90F5058F4158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4:20.720" v="557" actId="1076"/>
          <ac:picMkLst>
            <pc:docMk/>
            <pc:sldMk cId="3090069611" sldId="375"/>
            <ac:picMk id="5" creationId="{340334E7-C05B-03E8-CBB8-C5ED3FE28C81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4:54:14.532" v="553"/>
          <ac:picMkLst>
            <pc:docMk/>
            <pc:sldMk cId="3090069611" sldId="375"/>
            <ac:picMk id="7" creationId="{5546AD07-33CD-B026-A541-87C6AEDEA3EA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79051BA4-9D56-4A37-B2A3-F882F61E8528}" dt="2023-06-15T14:56:41.767" v="600"/>
        <pc:sldMkLst>
          <pc:docMk/>
          <pc:sldMk cId="455968882" sldId="376"/>
        </pc:sldMkLst>
        <pc:spChg chg="add">
          <ac:chgData name="게스트 사용자" userId="S::urn:spo:anon#f8d3c48390ee4deff5c418ee15abfe4617f10863e3ac10dd18e8126421d352ae::" providerId="AD" clId="Web-{79051BA4-9D56-4A37-B2A3-F882F61E8528}" dt="2023-06-15T14:56:41.767" v="600"/>
          <ac:spMkLst>
            <pc:docMk/>
            <pc:sldMk cId="455968882" sldId="376"/>
            <ac:spMk id="8" creationId="{E379D6B5-DA7F-DDD6-85A9-7E62860D194A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4:56:31.158" v="598" actId="14100"/>
          <ac:picMkLst>
            <pc:docMk/>
            <pc:sldMk cId="455968882" sldId="376"/>
            <ac:picMk id="2" creationId="{8A06FF5F-9FF9-F6C3-88A2-704D71E340D2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6:06.345" v="585" actId="1076"/>
          <ac:picMkLst>
            <pc:docMk/>
            <pc:sldMk cId="455968882" sldId="376"/>
            <ac:picMk id="3" creationId="{B9B36CEF-D26B-C25B-0924-69B3C84565E9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6:25.689" v="596" actId="1076"/>
          <ac:picMkLst>
            <pc:docMk/>
            <pc:sldMk cId="455968882" sldId="376"/>
            <ac:picMk id="5" creationId="{242F6CDF-D5DE-069B-6BC4-A88683926D9A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6:33.095" v="599" actId="1076"/>
          <ac:picMkLst>
            <pc:docMk/>
            <pc:sldMk cId="455968882" sldId="376"/>
            <ac:picMk id="6" creationId="{C3BDB6A6-E9B0-8D2C-7D18-06A7953096AD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79051BA4-9D56-4A37-B2A3-F882F61E8528}" dt="2023-06-15T15:00:27.161" v="662" actId="1076"/>
        <pc:sldMkLst>
          <pc:docMk/>
          <pc:sldMk cId="3416363039" sldId="377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5:00:27.161" v="662" actId="1076"/>
          <ac:spMkLst>
            <pc:docMk/>
            <pc:sldMk cId="3416363039" sldId="377"/>
            <ac:spMk id="8" creationId="{977556C4-1C45-612E-05D4-199D34EB38B3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5:00:24.551" v="661" actId="1076"/>
          <ac:spMkLst>
            <pc:docMk/>
            <pc:sldMk cId="3416363039" sldId="377"/>
            <ac:spMk id="10" creationId="{1DA6F8DC-026D-C917-D31E-56B48C075E19}"/>
          </ac:spMkLst>
        </pc:spChg>
        <pc:picChg chg="del">
          <ac:chgData name="게스트 사용자" userId="S::urn:spo:anon#f8d3c48390ee4deff5c418ee15abfe4617f10863e3ac10dd18e8126421d352ae::" providerId="AD" clId="Web-{79051BA4-9D56-4A37-B2A3-F882F61E8528}" dt="2023-06-15T14:51:39.851" v="504"/>
          <ac:picMkLst>
            <pc:docMk/>
            <pc:sldMk cId="3416363039" sldId="377"/>
            <ac:picMk id="2" creationId="{90AA9950-B04D-5CD3-0223-F6EB4CC62987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9:56.278" v="652" actId="1076"/>
          <ac:picMkLst>
            <pc:docMk/>
            <pc:sldMk cId="3416363039" sldId="377"/>
            <ac:picMk id="3" creationId="{91555295-FB5A-F90F-DD5D-0445866C62B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9:45.559" v="646" actId="1076"/>
          <ac:picMkLst>
            <pc:docMk/>
            <pc:sldMk cId="3416363039" sldId="377"/>
            <ac:picMk id="5" creationId="{C418B6EF-409A-3F39-35DD-30C9A452CCA5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4:59:58.529" v="653" actId="1076"/>
          <ac:picMkLst>
            <pc:docMk/>
            <pc:sldMk cId="3416363039" sldId="377"/>
            <ac:picMk id="6" creationId="{55F02188-A30B-AEB7-983E-39A61CE4471D}"/>
          </ac:picMkLst>
        </pc:picChg>
      </pc:sldChg>
      <pc:sldChg chg="addSp delSp modSp add ord replId">
        <pc:chgData name="게스트 사용자" userId="S::urn:spo:anon#f8d3c48390ee4deff5c418ee15abfe4617f10863e3ac10dd18e8126421d352ae::" providerId="AD" clId="Web-{79051BA4-9D56-4A37-B2A3-F882F61E8528}" dt="2023-06-15T15:11:45.673" v="795" actId="1076"/>
        <pc:sldMkLst>
          <pc:docMk/>
          <pc:sldMk cId="1421730995" sldId="378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5:11:28.828" v="787" actId="1076"/>
          <ac:spMkLst>
            <pc:docMk/>
            <pc:sldMk cId="1421730995" sldId="378"/>
            <ac:spMk id="14" creationId="{E78D37BA-A91F-08A6-71DD-7C72185654EB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5:11:32.016" v="789" actId="1076"/>
          <ac:spMkLst>
            <pc:docMk/>
            <pc:sldMk cId="1421730995" sldId="378"/>
            <ac:spMk id="16" creationId="{9042B58A-C367-AE21-9533-088EA8BD1659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5:11:37.485" v="792" actId="1076"/>
          <ac:spMkLst>
            <pc:docMk/>
            <pc:sldMk cId="1421730995" sldId="378"/>
            <ac:spMk id="18" creationId="{00CB2ABA-3274-AEC0-F2E1-4EEA5BDB1A48}"/>
          </ac:spMkLst>
        </pc:spChg>
        <pc:spChg chg="add mod">
          <ac:chgData name="게스트 사용자" userId="S::urn:spo:anon#f8d3c48390ee4deff5c418ee15abfe4617f10863e3ac10dd18e8126421d352ae::" providerId="AD" clId="Web-{79051BA4-9D56-4A37-B2A3-F882F61E8528}" dt="2023-06-15T15:11:45.673" v="795" actId="1076"/>
          <ac:spMkLst>
            <pc:docMk/>
            <pc:sldMk cId="1421730995" sldId="378"/>
            <ac:spMk id="20" creationId="{D055A1D3-12EC-1622-E7FF-EB349AC00CF5}"/>
          </ac:spMkLst>
        </pc:spChg>
        <pc:picChg chg="add del mod">
          <ac:chgData name="게스트 사용자" userId="S::urn:spo:anon#f8d3c48390ee4deff5c418ee15abfe4617f10863e3ac10dd18e8126421d352ae::" providerId="AD" clId="Web-{79051BA4-9D56-4A37-B2A3-F882F61E8528}" dt="2023-06-15T15:10:34.497" v="764"/>
          <ac:picMkLst>
            <pc:docMk/>
            <pc:sldMk cId="1421730995" sldId="378"/>
            <ac:picMk id="2" creationId="{530A3A71-69DC-A618-37E9-56FC1E7DD714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1:02.373" v="778" actId="1076"/>
          <ac:picMkLst>
            <pc:docMk/>
            <pc:sldMk cId="1421730995" sldId="378"/>
            <ac:picMk id="3" creationId="{C9611B44-2801-85CD-56F1-283ED32391A8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1:06.936" v="780" actId="1076"/>
          <ac:picMkLst>
            <pc:docMk/>
            <pc:sldMk cId="1421730995" sldId="378"/>
            <ac:picMk id="5" creationId="{4B3ABCB2-5ACE-33F9-16DA-F502A2D5D19B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1:08.202" v="781" actId="1076"/>
          <ac:picMkLst>
            <pc:docMk/>
            <pc:sldMk cId="1421730995" sldId="378"/>
            <ac:picMk id="6" creationId="{28DEA040-3302-17E5-7DD6-1A7195FA1F6C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1:12.202" v="782" actId="1076"/>
          <ac:picMkLst>
            <pc:docMk/>
            <pc:sldMk cId="1421730995" sldId="378"/>
            <ac:picMk id="8" creationId="{3AB30703-2AB0-6306-4C7F-6FBF891E3D70}"/>
          </ac:picMkLst>
        </pc:picChg>
        <pc:picChg chg="add del">
          <ac:chgData name="게스트 사용자" userId="S::urn:spo:anon#f8d3c48390ee4deff5c418ee15abfe4617f10863e3ac10dd18e8126421d352ae::" providerId="AD" clId="Web-{79051BA4-9D56-4A37-B2A3-F882F61E8528}" dt="2023-06-15T15:11:18.562" v="784"/>
          <ac:picMkLst>
            <pc:docMk/>
            <pc:sldMk cId="1421730995" sldId="378"/>
            <ac:picMk id="10" creationId="{FE028DAD-3C32-5146-6DCE-2D6A3810336C}"/>
          </ac:picMkLst>
        </pc:picChg>
      </pc:sldChg>
      <pc:sldChg chg="addSp delSp modSp add replId">
        <pc:chgData name="게스트 사용자" userId="S::urn:spo:anon#f8d3c48390ee4deff5c418ee15abfe4617f10863e3ac10dd18e8126421d352ae::" providerId="AD" clId="Web-{79051BA4-9D56-4A37-B2A3-F882F61E8528}" dt="2023-06-15T15:10:15.902" v="761" actId="688"/>
        <pc:sldMkLst>
          <pc:docMk/>
          <pc:sldMk cId="654355502" sldId="379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5:10:15.902" v="761" actId="688"/>
          <ac:spMkLst>
            <pc:docMk/>
            <pc:sldMk cId="654355502" sldId="379"/>
            <ac:spMk id="10" creationId="{5B44D66D-42BE-8C6F-64FE-745544DEBF03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5:10:12.214" v="759" actId="1076"/>
          <ac:picMkLst>
            <pc:docMk/>
            <pc:sldMk cId="654355502" sldId="379"/>
            <ac:picMk id="2" creationId="{D0AF60F6-AD38-3569-8E51-7F2028328DFA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0:01.792" v="757" actId="1076"/>
          <ac:picMkLst>
            <pc:docMk/>
            <pc:sldMk cId="654355502" sldId="379"/>
            <ac:picMk id="3" creationId="{2A021FC0-4A41-7B8A-304F-106BDA5D0EF7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5:09:38.415" v="745"/>
          <ac:picMkLst>
            <pc:docMk/>
            <pc:sldMk cId="654355502" sldId="379"/>
            <ac:picMk id="5" creationId="{B4AB0D50-FBAF-1162-28A3-A32D27E3250B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5:09:37.665" v="744"/>
          <ac:picMkLst>
            <pc:docMk/>
            <pc:sldMk cId="654355502" sldId="379"/>
            <ac:picMk id="6" creationId="{6318468D-9359-659D-4913-5F9F3F62B625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5:09:38.821" v="746"/>
          <ac:picMkLst>
            <pc:docMk/>
            <pc:sldMk cId="654355502" sldId="379"/>
            <ac:picMk id="7" creationId="{57313711-09DC-47D3-7698-A5D36A7ADE58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5:09:37.259" v="743"/>
          <ac:picMkLst>
            <pc:docMk/>
            <pc:sldMk cId="654355502" sldId="379"/>
            <ac:picMk id="8" creationId="{63491BA3-03E7-5705-6F3F-16BCA16C2838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79051BA4-9D56-4A37-B2A3-F882F61E8528}" dt="2023-06-15T15:18:04.931" v="805" actId="1076"/>
        <pc:sldMkLst>
          <pc:docMk/>
          <pc:sldMk cId="391620148" sldId="380"/>
        </pc:sldMkLst>
        <pc:picChg chg="add mod">
          <ac:chgData name="게스트 사용자" userId="S::urn:spo:anon#f8d3c48390ee4deff5c418ee15abfe4617f10863e3ac10dd18e8126421d352ae::" providerId="AD" clId="Web-{79051BA4-9D56-4A37-B2A3-F882F61E8528}" dt="2023-06-15T15:17:01.005" v="797" actId="1076"/>
          <ac:picMkLst>
            <pc:docMk/>
            <pc:sldMk cId="391620148" sldId="380"/>
            <ac:picMk id="2" creationId="{2DFA0060-FB45-5341-1266-245738BFC998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7:12.709" v="799" actId="1076"/>
          <ac:picMkLst>
            <pc:docMk/>
            <pc:sldMk cId="391620148" sldId="380"/>
            <ac:picMk id="3" creationId="{C6E176DF-4C86-4C55-E134-E7B1CD6FE4A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8:04.931" v="805" actId="1076"/>
          <ac:picMkLst>
            <pc:docMk/>
            <pc:sldMk cId="391620148" sldId="380"/>
            <ac:picMk id="5" creationId="{E44C22EB-0E89-50A1-192E-F5958ECBAEBD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7:41.773" v="802" actId="1076"/>
          <ac:picMkLst>
            <pc:docMk/>
            <pc:sldMk cId="391620148" sldId="380"/>
            <ac:picMk id="6" creationId="{15A91420-4DBF-E216-F32B-60E50B5E09BA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8:04.306" v="804" actId="1076"/>
          <ac:picMkLst>
            <pc:docMk/>
            <pc:sldMk cId="391620148" sldId="380"/>
            <ac:picMk id="7" creationId="{6A78BE67-3231-0FF6-7AB2-4217FE395049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79051BA4-9D56-4A37-B2A3-F882F61E8528}" dt="2023-06-15T15:20:23.689" v="811"/>
        <pc:sldMkLst>
          <pc:docMk/>
          <pc:sldMk cId="2776338821" sldId="381"/>
        </pc:sldMkLst>
        <pc:picChg chg="add mod">
          <ac:chgData name="게스트 사용자" userId="S::urn:spo:anon#f8d3c48390ee4deff5c418ee15abfe4617f10863e3ac10dd18e8126421d352ae::" providerId="AD" clId="Web-{79051BA4-9D56-4A37-B2A3-F882F61E8528}" dt="2023-06-15T15:19:23.342" v="807" actId="1076"/>
          <ac:picMkLst>
            <pc:docMk/>
            <pc:sldMk cId="2776338821" sldId="381"/>
            <ac:picMk id="2" creationId="{EE051149-F190-0C2E-92D5-3532DCEC2C5A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19:35.608" v="808"/>
          <ac:picMkLst>
            <pc:docMk/>
            <pc:sldMk cId="2776338821" sldId="381"/>
            <ac:picMk id="3" creationId="{4077D9F0-B232-B984-FFC9-C32ED271C0B5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20:13.439" v="810" actId="1076"/>
          <ac:picMkLst>
            <pc:docMk/>
            <pc:sldMk cId="2776338821" sldId="381"/>
            <ac:picMk id="5" creationId="{10C8816E-41B9-84B7-93E9-601F687522FC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20:23.689" v="811"/>
          <ac:picMkLst>
            <pc:docMk/>
            <pc:sldMk cId="2776338821" sldId="381"/>
            <ac:picMk id="6" creationId="{A196FB97-5514-DAC9-0110-6D6DE2236806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79051BA4-9D56-4A37-B2A3-F882F61E8528}" dt="2023-06-15T15:32:30.256" v="822" actId="20577"/>
        <pc:sldMkLst>
          <pc:docMk/>
          <pc:sldMk cId="3385411714" sldId="382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5:32:30.256" v="822" actId="20577"/>
          <ac:spMkLst>
            <pc:docMk/>
            <pc:sldMk cId="3385411714" sldId="382"/>
            <ac:spMk id="3" creationId="{18C944B9-831F-9F79-0C6A-DD15DE70C041}"/>
          </ac:spMkLst>
        </pc:spChg>
        <pc:picChg chg="add mod">
          <ac:chgData name="게스트 사용자" userId="S::urn:spo:anon#f8d3c48390ee4deff5c418ee15abfe4617f10863e3ac10dd18e8126421d352ae::" providerId="AD" clId="Web-{79051BA4-9D56-4A37-B2A3-F882F61E8528}" dt="2023-06-15T15:20:39.581" v="812"/>
          <ac:picMkLst>
            <pc:docMk/>
            <pc:sldMk cId="3385411714" sldId="382"/>
            <ac:picMk id="2" creationId="{43BE28BD-01F3-C701-5674-8E4B4486494B}"/>
          </ac:picMkLst>
        </pc:picChg>
      </pc:sldChg>
      <pc:sldChg chg="add replId">
        <pc:chgData name="게스트 사용자" userId="S::urn:spo:anon#f8d3c48390ee4deff5c418ee15abfe4617f10863e3ac10dd18e8126421d352ae::" providerId="AD" clId="Web-{79051BA4-9D56-4A37-B2A3-F882F61E8528}" dt="2023-06-15T14:51:50.633" v="510"/>
        <pc:sldMkLst>
          <pc:docMk/>
          <pc:sldMk cId="1166345626" sldId="383"/>
        </pc:sldMkLst>
      </pc:sldChg>
      <pc:sldChg chg="add replId">
        <pc:chgData name="게스트 사용자" userId="S::urn:spo:anon#f8d3c48390ee4deff5c418ee15abfe4617f10863e3ac10dd18e8126421d352ae::" providerId="AD" clId="Web-{79051BA4-9D56-4A37-B2A3-F882F61E8528}" dt="2023-06-15T14:51:50.945" v="511"/>
        <pc:sldMkLst>
          <pc:docMk/>
          <pc:sldMk cId="1463485578" sldId="384"/>
        </pc:sldMkLst>
      </pc:sldChg>
      <pc:sldChg chg="add replId">
        <pc:chgData name="게스트 사용자" userId="S::urn:spo:anon#f8d3c48390ee4deff5c418ee15abfe4617f10863e3ac10dd18e8126421d352ae::" providerId="AD" clId="Web-{79051BA4-9D56-4A37-B2A3-F882F61E8528}" dt="2023-06-15T14:51:55.274" v="512"/>
        <pc:sldMkLst>
          <pc:docMk/>
          <pc:sldMk cId="1450204337" sldId="385"/>
        </pc:sldMkLst>
      </pc:sldChg>
      <pc:sldChg chg="add replId">
        <pc:chgData name="게스트 사용자" userId="S::urn:spo:anon#f8d3c48390ee4deff5c418ee15abfe4617f10863e3ac10dd18e8126421d352ae::" providerId="AD" clId="Web-{79051BA4-9D56-4A37-B2A3-F882F61E8528}" dt="2023-06-15T14:51:56.258" v="513"/>
        <pc:sldMkLst>
          <pc:docMk/>
          <pc:sldMk cId="3272458498" sldId="386"/>
        </pc:sldMkLst>
      </pc:sldChg>
      <pc:sldChg chg="add del replId">
        <pc:chgData name="게스트 사용자" userId="S::urn:spo:anon#f8d3c48390ee4deff5c418ee15abfe4617f10863e3ac10dd18e8126421d352ae::" providerId="AD" clId="Web-{79051BA4-9D56-4A37-B2A3-F882F61E8528}" dt="2023-06-15T14:55:03.064" v="571"/>
        <pc:sldMkLst>
          <pc:docMk/>
          <pc:sldMk cId="432142925" sldId="387"/>
        </pc:sldMkLst>
      </pc:sldChg>
      <pc:sldChg chg="add del replId">
        <pc:chgData name="게스트 사용자" userId="S::urn:spo:anon#f8d3c48390ee4deff5c418ee15abfe4617f10863e3ac10dd18e8126421d352ae::" providerId="AD" clId="Web-{79051BA4-9D56-4A37-B2A3-F882F61E8528}" dt="2023-06-15T14:54:50.704" v="567"/>
        <pc:sldMkLst>
          <pc:docMk/>
          <pc:sldMk cId="834950724" sldId="387"/>
        </pc:sldMkLst>
      </pc:sldChg>
      <pc:sldChg chg="add del replId">
        <pc:chgData name="게스트 사용자" userId="S::urn:spo:anon#f8d3c48390ee4deff5c418ee15abfe4617f10863e3ac10dd18e8126421d352ae::" providerId="AD" clId="Web-{79051BA4-9D56-4A37-B2A3-F882F61E8528}" dt="2023-06-15T14:54:56.579" v="569"/>
        <pc:sldMkLst>
          <pc:docMk/>
          <pc:sldMk cId="1488532141" sldId="387"/>
        </pc:sldMkLst>
      </pc:sldChg>
      <pc:sldChg chg="addSp delSp modSp add replId">
        <pc:chgData name="게스트 사용자" userId="S::urn:spo:anon#f8d3c48390ee4deff5c418ee15abfe4617f10863e3ac10dd18e8126421d352ae::" providerId="AD" clId="Web-{79051BA4-9D56-4A37-B2A3-F882F61E8528}" dt="2023-06-15T15:09:29.493" v="742" actId="1076"/>
        <pc:sldMkLst>
          <pc:docMk/>
          <pc:sldMk cId="3589727200" sldId="387"/>
        </pc:sldMkLst>
        <pc:spChg chg="add mod">
          <ac:chgData name="게스트 사용자" userId="S::urn:spo:anon#f8d3c48390ee4deff5c418ee15abfe4617f10863e3ac10dd18e8126421d352ae::" providerId="AD" clId="Web-{79051BA4-9D56-4A37-B2A3-F882F61E8528}" dt="2023-06-15T15:09:29.493" v="742" actId="1076"/>
          <ac:spMkLst>
            <pc:docMk/>
            <pc:sldMk cId="3589727200" sldId="387"/>
            <ac:spMk id="12" creationId="{320CC22F-4F85-89E8-0361-2B00A4EF58A1}"/>
          </ac:spMkLst>
        </pc:spChg>
        <pc:picChg chg="del">
          <ac:chgData name="게스트 사용자" userId="S::urn:spo:anon#f8d3c48390ee4deff5c418ee15abfe4617f10863e3ac10dd18e8126421d352ae::" providerId="AD" clId="Web-{79051BA4-9D56-4A37-B2A3-F882F61E8528}" dt="2023-06-15T15:07:00.390" v="693"/>
          <ac:picMkLst>
            <pc:docMk/>
            <pc:sldMk cId="3589727200" sldId="387"/>
            <ac:picMk id="2" creationId="{D0AF60F6-AD38-3569-8E51-7F2028328DFA}"/>
          </ac:picMkLst>
        </pc:picChg>
        <pc:picChg chg="del">
          <ac:chgData name="게스트 사용자" userId="S::urn:spo:anon#f8d3c48390ee4deff5c418ee15abfe4617f10863e3ac10dd18e8126421d352ae::" providerId="AD" clId="Web-{79051BA4-9D56-4A37-B2A3-F882F61E8528}" dt="2023-06-15T15:06:59.749" v="692"/>
          <ac:picMkLst>
            <pc:docMk/>
            <pc:sldMk cId="3589727200" sldId="387"/>
            <ac:picMk id="3" creationId="{2A021FC0-4A41-7B8A-304F-106BDA5D0EF7}"/>
          </ac:picMkLst>
        </pc:picChg>
        <pc:picChg chg="mod">
          <ac:chgData name="게스트 사용자" userId="S::urn:spo:anon#f8d3c48390ee4deff5c418ee15abfe4617f10863e3ac10dd18e8126421d352ae::" providerId="AD" clId="Web-{79051BA4-9D56-4A37-B2A3-F882F61E8528}" dt="2023-06-15T15:09:23.258" v="737" actId="1076"/>
          <ac:picMkLst>
            <pc:docMk/>
            <pc:sldMk cId="3589727200" sldId="387"/>
            <ac:picMk id="5" creationId="{B4AB0D50-FBAF-1162-28A3-A32D27E3250B}"/>
          </ac:picMkLst>
        </pc:picChg>
        <pc:picChg chg="add del mod">
          <ac:chgData name="게스트 사용자" userId="S::urn:spo:anon#f8d3c48390ee4deff5c418ee15abfe4617f10863e3ac10dd18e8126421d352ae::" providerId="AD" clId="Web-{79051BA4-9D56-4A37-B2A3-F882F61E8528}" dt="2023-06-15T15:09:10.742" v="732"/>
          <ac:picMkLst>
            <pc:docMk/>
            <pc:sldMk cId="3589727200" sldId="387"/>
            <ac:picMk id="6" creationId="{6318468D-9359-659D-4913-5F9F3F62B625}"/>
          </ac:picMkLst>
        </pc:picChg>
        <pc:picChg chg="mod">
          <ac:chgData name="게스트 사용자" userId="S::urn:spo:anon#f8d3c48390ee4deff5c418ee15abfe4617f10863e3ac10dd18e8126421d352ae::" providerId="AD" clId="Web-{79051BA4-9D56-4A37-B2A3-F882F61E8528}" dt="2023-06-15T15:09:23.274" v="738" actId="1076"/>
          <ac:picMkLst>
            <pc:docMk/>
            <pc:sldMk cId="3589727200" sldId="387"/>
            <ac:picMk id="7" creationId="{57313711-09DC-47D3-7698-A5D36A7ADE58}"/>
          </ac:picMkLst>
        </pc:picChg>
        <pc:picChg chg="mod">
          <ac:chgData name="게스트 사용자" userId="S::urn:spo:anon#f8d3c48390ee4deff5c418ee15abfe4617f10863e3ac10dd18e8126421d352ae::" providerId="AD" clId="Web-{79051BA4-9D56-4A37-B2A3-F882F61E8528}" dt="2023-06-15T15:09:23.289" v="739" actId="1076"/>
          <ac:picMkLst>
            <pc:docMk/>
            <pc:sldMk cId="3589727200" sldId="387"/>
            <ac:picMk id="8" creationId="{63491BA3-03E7-5705-6F3F-16BCA16C2838}"/>
          </ac:picMkLst>
        </pc:picChg>
        <pc:picChg chg="add mod">
          <ac:chgData name="게스트 사용자" userId="S::urn:spo:anon#f8d3c48390ee4deff5c418ee15abfe4617f10863e3ac10dd18e8126421d352ae::" providerId="AD" clId="Web-{79051BA4-9D56-4A37-B2A3-F882F61E8528}" dt="2023-06-15T15:09:23.305" v="740" actId="1076"/>
          <ac:picMkLst>
            <pc:docMk/>
            <pc:sldMk cId="3589727200" sldId="387"/>
            <ac:picMk id="9" creationId="{88C81C2B-49CC-DA1A-FB5B-6C9A70DA91C4}"/>
          </ac:picMkLst>
        </pc:picChg>
      </pc:sldChg>
    </pc:docChg>
  </pc:docChgLst>
  <pc:docChgLst>
    <pc:chgData name="게스트 사용자" userId="S::urn:spo:anon#f8d3c48390ee4deff5c418ee15abfe4617f10863e3ac10dd18e8126421d352ae::" providerId="AD" clId="Web-{862A6E41-CB24-4634-8C33-16576B6B2E68}"/>
    <pc:docChg chg="addSld modSld">
      <pc:chgData name="게스트 사용자" userId="S::urn:spo:anon#f8d3c48390ee4deff5c418ee15abfe4617f10863e3ac10dd18e8126421d352ae::" providerId="AD" clId="Web-{862A6E41-CB24-4634-8C33-16576B6B2E68}" dt="2023-06-14T08:48:25.680" v="1360" actId="20577"/>
      <pc:docMkLst>
        <pc:docMk/>
      </pc:docMkLst>
      <pc:sldChg chg="addSp delSp modSp add replId">
        <pc:chgData name="게스트 사용자" userId="S::urn:spo:anon#f8d3c48390ee4deff5c418ee15abfe4617f10863e3ac10dd18e8126421d352ae::" providerId="AD" clId="Web-{862A6E41-CB24-4634-8C33-16576B6B2E68}" dt="2023-06-14T08:48:25.680" v="1360" actId="20577"/>
        <pc:sldMkLst>
          <pc:docMk/>
          <pc:sldMk cId="950591054" sldId="284"/>
        </pc:sldMkLst>
        <pc:spChg chg="add del mod">
          <ac:chgData name="게스트 사용자" userId="S::urn:spo:anon#f8d3c48390ee4deff5c418ee15abfe4617f10863e3ac10dd18e8126421d352ae::" providerId="AD" clId="Web-{862A6E41-CB24-4634-8C33-16576B6B2E68}" dt="2023-06-14T07:19:35.660" v="33"/>
          <ac:spMkLst>
            <pc:docMk/>
            <pc:sldMk cId="950591054" sldId="284"/>
            <ac:spMk id="2" creationId="{5ADD5F02-4986-AB4A-14BB-A21630C247F8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8:58.644" v="1262" actId="14100"/>
          <ac:spMkLst>
            <pc:docMk/>
            <pc:sldMk cId="950591054" sldId="284"/>
            <ac:spMk id="2" creationId="{9209E7A2-EB6E-E56C-A608-746427B7538F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28.488" v="1270" actId="1076"/>
          <ac:spMkLst>
            <pc:docMk/>
            <pc:sldMk cId="950591054" sldId="284"/>
            <ac:spMk id="3" creationId="{52CADE58-4366-F37E-4A37-73054C5F7797}"/>
          </ac:spMkLst>
        </pc:spChg>
        <pc:spChg chg="add del mod">
          <ac:chgData name="게스트 사용자" userId="S::urn:spo:anon#f8d3c48390ee4deff5c418ee15abfe4617f10863e3ac10dd18e8126421d352ae::" providerId="AD" clId="Web-{862A6E41-CB24-4634-8C33-16576B6B2E68}" dt="2023-06-14T07:19:01.158" v="24"/>
          <ac:spMkLst>
            <pc:docMk/>
            <pc:sldMk cId="950591054" sldId="284"/>
            <ac:spMk id="3" creationId="{6A6F4341-157E-F908-6DC5-B63D6D71C527}"/>
          </ac:spMkLst>
        </pc:spChg>
        <pc:spChg chg="mod">
          <ac:chgData name="게스트 사용자" userId="S::urn:spo:anon#f8d3c48390ee4deff5c418ee15abfe4617f10863e3ac10dd18e8126421d352ae::" providerId="AD" clId="Web-{862A6E41-CB24-4634-8C33-16576B6B2E68}" dt="2023-06-14T08:48:25.680" v="1360" actId="20577"/>
          <ac:spMkLst>
            <pc:docMk/>
            <pc:sldMk cId="950591054" sldId="284"/>
            <ac:spMk id="4" creationId="{F95CA4E5-4799-C84B-BE32-BEEE95255440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39.629" v="1273" actId="20577"/>
          <ac:spMkLst>
            <pc:docMk/>
            <pc:sldMk cId="950591054" sldId="284"/>
            <ac:spMk id="5" creationId="{56C28DE3-6D56-A404-78C5-74938950A882}"/>
          </ac:spMkLst>
        </pc:spChg>
        <pc:spChg chg="add del mod">
          <ac:chgData name="게스트 사용자" userId="S::urn:spo:anon#f8d3c48390ee4deff5c418ee15abfe4617f10863e3ac10dd18e8126421d352ae::" providerId="AD" clId="Web-{862A6E41-CB24-4634-8C33-16576B6B2E68}" dt="2023-06-14T07:19:08.299" v="27"/>
          <ac:spMkLst>
            <pc:docMk/>
            <pc:sldMk cId="950591054" sldId="284"/>
            <ac:spMk id="5" creationId="{A544F640-EC4E-4380-2A46-01E8D7217451}"/>
          </ac:spMkLst>
        </pc:spChg>
        <pc:spChg chg="add del mod">
          <ac:chgData name="게스트 사용자" userId="S::urn:spo:anon#f8d3c48390ee4deff5c418ee15abfe4617f10863e3ac10dd18e8126421d352ae::" providerId="AD" clId="Web-{862A6E41-CB24-4634-8C33-16576B6B2E68}" dt="2023-06-14T07:19:26.582" v="30"/>
          <ac:spMkLst>
            <pc:docMk/>
            <pc:sldMk cId="950591054" sldId="284"/>
            <ac:spMk id="6" creationId="{B03EF557-3904-763F-662C-949CE41CC3B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47.536" v="1276" actId="20577"/>
          <ac:spMkLst>
            <pc:docMk/>
            <pc:sldMk cId="950591054" sldId="284"/>
            <ac:spMk id="6" creationId="{C92DE530-6263-C279-0612-3AC4E1E283D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8:52.690" v="1260" actId="1076"/>
          <ac:spMkLst>
            <pc:docMk/>
            <pc:sldMk cId="950591054" sldId="284"/>
            <ac:spMk id="7" creationId="{0754E6C6-4DDB-1A58-7EC3-13B545B6652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03.521" v="1279" actId="14100"/>
          <ac:spMkLst>
            <pc:docMk/>
            <pc:sldMk cId="950591054" sldId="284"/>
            <ac:spMk id="8" creationId="{E7863B00-D8A3-2276-5A64-CCA4A1AD4A6B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02.753" v="1263" actId="14100"/>
          <ac:spMkLst>
            <pc:docMk/>
            <pc:sldMk cId="950591054" sldId="284"/>
            <ac:spMk id="9" creationId="{20D04D6C-6BDF-847F-7ED0-FBF576774B55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2:49.324" v="1335" actId="1076"/>
          <ac:spMkLst>
            <pc:docMk/>
            <pc:sldMk cId="950591054" sldId="284"/>
            <ac:spMk id="10" creationId="{6C47BD49-21FD-0DEA-C70E-1B0CE8F84E0B}"/>
          </ac:spMkLst>
        </pc:spChg>
        <pc:spChg chg="mod">
          <ac:chgData name="게스트 사용자" userId="S::urn:spo:anon#f8d3c48390ee4deff5c418ee15abfe4617f10863e3ac10dd18e8126421d352ae::" providerId="AD" clId="Web-{862A6E41-CB24-4634-8C33-16576B6B2E68}" dt="2023-06-14T08:48:02.539" v="1350" actId="20577"/>
          <ac:spMkLst>
            <pc:docMk/>
            <pc:sldMk cId="950591054" sldId="284"/>
            <ac:spMk id="11" creationId="{03402BD8-5F80-594E-BCAE-8D2B83985C3A}"/>
          </ac:spMkLst>
        </pc:spChg>
        <pc:spChg chg="del mod">
          <ac:chgData name="게스트 사용자" userId="S::urn:spo:anon#f8d3c48390ee4deff5c418ee15abfe4617f10863e3ac10dd18e8126421d352ae::" providerId="AD" clId="Web-{862A6E41-CB24-4634-8C33-16576B6B2E68}" dt="2023-06-14T07:18:43.688" v="20"/>
          <ac:spMkLst>
            <pc:docMk/>
            <pc:sldMk cId="950591054" sldId="284"/>
            <ac:spMk id="12" creationId="{79472628-6F3B-5F4B-93EC-5351E5A9B918}"/>
          </ac:spMkLst>
        </pc:spChg>
        <pc:spChg chg="add del">
          <ac:chgData name="게스트 사용자" userId="S::urn:spo:anon#f8d3c48390ee4deff5c418ee15abfe4617f10863e3ac10dd18e8126421d352ae::" providerId="AD" clId="Web-{862A6E41-CB24-4634-8C33-16576B6B2E68}" dt="2023-06-14T08:09:00.483" v="134"/>
          <ac:spMkLst>
            <pc:docMk/>
            <pc:sldMk cId="950591054" sldId="284"/>
            <ac:spMk id="12" creationId="{FF4806B7-447A-1D7F-4F9E-639B1EABE47D}"/>
          </ac:spMkLst>
        </pc:spChg>
        <pc:spChg chg="mod">
          <ac:chgData name="게스트 사용자" userId="S::urn:spo:anon#f8d3c48390ee4deff5c418ee15abfe4617f10863e3ac10dd18e8126421d352ae::" providerId="AD" clId="Web-{862A6E41-CB24-4634-8C33-16576B6B2E68}" dt="2023-06-14T07:15:57.692" v="7" actId="1076"/>
          <ac:spMkLst>
            <pc:docMk/>
            <pc:sldMk cId="950591054" sldId="284"/>
            <ac:spMk id="13" creationId="{899E4269-DC8C-874A-B264-F3DC4387F98A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14.222" v="1266" actId="14100"/>
          <ac:spMkLst>
            <pc:docMk/>
            <pc:sldMk cId="950591054" sldId="284"/>
            <ac:spMk id="14" creationId="{71F34383-2526-FA08-40B6-59EC18506323}"/>
          </ac:spMkLst>
        </pc:spChg>
        <pc:spChg chg="del">
          <ac:chgData name="게스트 사용자" userId="S::urn:spo:anon#f8d3c48390ee4deff5c418ee15abfe4617f10863e3ac10dd18e8126421d352ae::" providerId="AD" clId="Web-{862A6E41-CB24-4634-8C33-16576B6B2E68}" dt="2023-06-14T07:18:40.453" v="16"/>
          <ac:spMkLst>
            <pc:docMk/>
            <pc:sldMk cId="950591054" sldId="284"/>
            <ac:spMk id="14" creationId="{C254F99D-B1FE-DD4F-A37C-89B93E815E03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9:21.801" v="1268" actId="1076"/>
          <ac:spMkLst>
            <pc:docMk/>
            <pc:sldMk cId="950591054" sldId="284"/>
            <ac:spMk id="15" creationId="{2DE23DE4-FA38-466F-C4DA-B59517E079D0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2:02.104" v="1334" actId="20577"/>
          <ac:spMkLst>
            <pc:docMk/>
            <pc:sldMk cId="950591054" sldId="284"/>
            <ac:spMk id="16" creationId="{20FAFA33-04DF-46B1-8920-742F15866B3D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12.787" v="1280" actId="1076"/>
          <ac:spMkLst>
            <pc:docMk/>
            <pc:sldMk cId="950591054" sldId="284"/>
            <ac:spMk id="17" creationId="{929B5C79-2E22-229F-58CB-1D1E7CB285EA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38:41.596" v="1223" actId="20577"/>
          <ac:spMkLst>
            <pc:docMk/>
            <pc:sldMk cId="950591054" sldId="284"/>
            <ac:spMk id="18" creationId="{52529024-1FA5-CEF4-A218-D15C56FE7601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16.928" v="1281" actId="14100"/>
          <ac:spMkLst>
            <pc:docMk/>
            <pc:sldMk cId="950591054" sldId="284"/>
            <ac:spMk id="19" creationId="{B5E0D438-A41D-068E-9E64-D203DFCB3788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20.209" v="1282" actId="1076"/>
          <ac:spMkLst>
            <pc:docMk/>
            <pc:sldMk cId="950591054" sldId="284"/>
            <ac:spMk id="20" creationId="{F2DEA4DA-B5EA-FD53-E2D2-4660FE838599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21.865" v="1283" actId="1076"/>
          <ac:spMkLst>
            <pc:docMk/>
            <pc:sldMk cId="950591054" sldId="284"/>
            <ac:spMk id="21" creationId="{023DBFEB-581D-EF68-1B4F-4C01174859DC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24.881" v="1284" actId="1076"/>
          <ac:spMkLst>
            <pc:docMk/>
            <pc:sldMk cId="950591054" sldId="284"/>
            <ac:spMk id="22" creationId="{33D414EE-6F26-1046-C5CC-E95C4C8DA131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47.023" v="1286" actId="1076"/>
          <ac:spMkLst>
            <pc:docMk/>
            <pc:sldMk cId="950591054" sldId="284"/>
            <ac:spMk id="23" creationId="{AEA418A6-3BD1-7170-E68B-3D4FA6403CD9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03.930" v="1291" actId="14100"/>
          <ac:spMkLst>
            <pc:docMk/>
            <pc:sldMk cId="950591054" sldId="284"/>
            <ac:spMk id="24" creationId="{0C5C308E-DBAC-4CD0-01BE-E573CBEB14D9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07.695" v="1293" actId="14100"/>
          <ac:spMkLst>
            <pc:docMk/>
            <pc:sldMk cId="950591054" sldId="284"/>
            <ac:spMk id="25" creationId="{23DB1310-E561-E0D6-6907-C7CB2EF8B5BE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3.899" v="1294"/>
          <ac:spMkLst>
            <pc:docMk/>
            <pc:sldMk cId="950591054" sldId="284"/>
            <ac:spMk id="26" creationId="{ECC5460F-842E-9F41-2CF2-E5D3DCEDF758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3.930" v="1295"/>
          <ac:spMkLst>
            <pc:docMk/>
            <pc:sldMk cId="950591054" sldId="284"/>
            <ac:spMk id="27" creationId="{DC0CC6A8-7965-E6E7-0240-E93249726E08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3.961" v="1296"/>
          <ac:spMkLst>
            <pc:docMk/>
            <pc:sldMk cId="950591054" sldId="284"/>
            <ac:spMk id="28" creationId="{A31118BC-C120-319A-878C-B17B6A57413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008" v="1297"/>
          <ac:spMkLst>
            <pc:docMk/>
            <pc:sldMk cId="950591054" sldId="284"/>
            <ac:spMk id="29" creationId="{7BDEA0CC-033F-F9D3-0E64-CECEC8484061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039" v="1298"/>
          <ac:spMkLst>
            <pc:docMk/>
            <pc:sldMk cId="950591054" sldId="284"/>
            <ac:spMk id="30" creationId="{CB16B208-9660-C7C6-0328-5FB1213D43ED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071" v="1299"/>
          <ac:spMkLst>
            <pc:docMk/>
            <pc:sldMk cId="950591054" sldId="284"/>
            <ac:spMk id="31" creationId="{E2E2A659-16BD-5529-D690-24D49D57B90D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102" v="1300"/>
          <ac:spMkLst>
            <pc:docMk/>
            <pc:sldMk cId="950591054" sldId="284"/>
            <ac:spMk id="32" creationId="{C2AA0406-C1F0-3A3C-BB4C-A5B4AFFD570B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15.872" v="1340" actId="1076"/>
          <ac:spMkLst>
            <pc:docMk/>
            <pc:sldMk cId="950591054" sldId="284"/>
            <ac:spMk id="33" creationId="{5472F36E-2439-8673-AA13-06A2033A3319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33.919" v="1346" actId="1076"/>
          <ac:spMkLst>
            <pc:docMk/>
            <pc:sldMk cId="950591054" sldId="284"/>
            <ac:spMk id="34" creationId="{3AF0EDD5-2E79-A095-EF21-CB5BF1244494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22.622" v="1343" actId="1076"/>
          <ac:spMkLst>
            <pc:docMk/>
            <pc:sldMk cId="950591054" sldId="284"/>
            <ac:spMk id="35" creationId="{CD242F57-0FA0-CF50-51B0-8D91D2BC092E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242" v="1304"/>
          <ac:spMkLst>
            <pc:docMk/>
            <pc:sldMk cId="950591054" sldId="284"/>
            <ac:spMk id="36" creationId="{A287FF06-FEAC-E15D-030D-5071F239BB2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274" v="1305"/>
          <ac:spMkLst>
            <pc:docMk/>
            <pc:sldMk cId="950591054" sldId="284"/>
            <ac:spMk id="37" creationId="{EC6309F4-E734-F67C-B231-13255D13A2DB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321" v="1306"/>
          <ac:spMkLst>
            <pc:docMk/>
            <pc:sldMk cId="950591054" sldId="284"/>
            <ac:spMk id="38" creationId="{F699C796-61E8-5A93-F1A2-B4419C72D04B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352" v="1307"/>
          <ac:spMkLst>
            <pc:docMk/>
            <pc:sldMk cId="950591054" sldId="284"/>
            <ac:spMk id="39" creationId="{439D447C-8EE8-C02C-A3BA-27FBE12ABD41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383" v="1308"/>
          <ac:spMkLst>
            <pc:docMk/>
            <pc:sldMk cId="950591054" sldId="284"/>
            <ac:spMk id="40" creationId="{61067C7F-5C61-99EF-4437-EDBCBCA2F6AF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414" v="1309"/>
          <ac:spMkLst>
            <pc:docMk/>
            <pc:sldMk cId="950591054" sldId="284"/>
            <ac:spMk id="41" creationId="{DEF5EEC3-110D-F620-DF22-B2D2F8344474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38.743" v="1328" actId="20577"/>
          <ac:spMkLst>
            <pc:docMk/>
            <pc:sldMk cId="950591054" sldId="284"/>
            <ac:spMk id="42" creationId="{721D3C1F-D975-2613-EF47-01BBED41927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492" v="1311"/>
          <ac:spMkLst>
            <pc:docMk/>
            <pc:sldMk cId="950591054" sldId="284"/>
            <ac:spMk id="43" creationId="{C9D6ACB6-89AB-34A1-0998-505580DB64D4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10.872" v="1339" actId="1076"/>
          <ac:spMkLst>
            <pc:docMk/>
            <pc:sldMk cId="950591054" sldId="284"/>
            <ac:spMk id="44" creationId="{76850D23-051A-8FF5-FA90-3B82F6002624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05.387" v="1338" actId="14100"/>
          <ac:spMkLst>
            <pc:docMk/>
            <pc:sldMk cId="950591054" sldId="284"/>
            <ac:spMk id="45" creationId="{25F0069E-CF9C-D395-5548-A2C0DBF97E4D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14.602" v="1314"/>
          <ac:spMkLst>
            <pc:docMk/>
            <pc:sldMk cId="950591054" sldId="284"/>
            <ac:spMk id="46" creationId="{5ED714F2-B9D0-223B-3A3A-221FBB08DAC8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24.258" v="1323" actId="1076"/>
          <ac:spMkLst>
            <pc:docMk/>
            <pc:sldMk cId="950591054" sldId="284"/>
            <ac:spMk id="47" creationId="{1D20B01C-50B1-14C8-284A-C32772551641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26.462" v="1324" actId="1076"/>
          <ac:spMkLst>
            <pc:docMk/>
            <pc:sldMk cId="950591054" sldId="284"/>
            <ac:spMk id="48" creationId="{EFACC016-7CAF-B9A3-59B7-8FD6A0140094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31.040" v="1326" actId="1076"/>
          <ac:spMkLst>
            <pc:docMk/>
            <pc:sldMk cId="950591054" sldId="284"/>
            <ac:spMk id="49" creationId="{52A6D2F1-C18A-4E91-A817-0EB96C3E8B79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34.181" v="1327" actId="20577"/>
          <ac:spMkLst>
            <pc:docMk/>
            <pc:sldMk cId="950591054" sldId="284"/>
            <ac:spMk id="50" creationId="{DD67C694-A1EF-D176-6838-C85AEC77302C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18.560" v="1341" actId="1076"/>
          <ac:spMkLst>
            <pc:docMk/>
            <pc:sldMk cId="950591054" sldId="284"/>
            <ac:spMk id="51" creationId="{479562CF-DB14-54CE-CCAA-9527CB9D4ED3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1:28.524" v="1325" actId="1076"/>
          <ac:spMkLst>
            <pc:docMk/>
            <pc:sldMk cId="950591054" sldId="284"/>
            <ac:spMk id="52" creationId="{F899C91B-F51D-EEA8-FF2F-F1DE45DE3797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0:57.429" v="1289"/>
          <ac:spMkLst>
            <pc:docMk/>
            <pc:sldMk cId="950591054" sldId="284"/>
            <ac:spMk id="53" creationId="{9711B968-B777-81ED-25E9-74BD6F6F3E53}"/>
          </ac:spMkLst>
        </pc:spChg>
        <pc:spChg chg="add mod">
          <ac:chgData name="게스트 사용자" userId="S::urn:spo:anon#f8d3c48390ee4deff5c418ee15abfe4617f10863e3ac10dd18e8126421d352ae::" providerId="AD" clId="Web-{862A6E41-CB24-4634-8C33-16576B6B2E68}" dt="2023-06-14T08:43:01.684" v="1337" actId="1076"/>
          <ac:spMkLst>
            <pc:docMk/>
            <pc:sldMk cId="950591054" sldId="284"/>
            <ac:spMk id="54" creationId="{2624966C-5A3D-4B7E-F08A-D48E63CF4F80}"/>
          </ac:spMkLst>
        </pc:spChg>
        <pc:picChg chg="add del mod">
          <ac:chgData name="게스트 사용자" userId="S::urn:spo:anon#f8d3c48390ee4deff5c418ee15abfe4617f10863e3ac10dd18e8126421d352ae::" providerId="AD" clId="Web-{862A6E41-CB24-4634-8C33-16576B6B2E68}" dt="2023-06-14T07:22:06.890" v="47"/>
          <ac:picMkLst>
            <pc:docMk/>
            <pc:sldMk cId="950591054" sldId="284"/>
            <ac:picMk id="8" creationId="{618D25E7-A406-93CC-A78D-670B2A4E0190}"/>
          </ac:picMkLst>
        </pc:picChg>
      </pc:sldChg>
    </pc:docChg>
  </pc:docChgLst>
  <pc:docChgLst>
    <pc:chgData name="게스트 사용자" userId="S::urn:spo:anon#f8d3c48390ee4deff5c418ee15abfe4617f10863e3ac10dd18e8126421d352ae::" providerId="AD" clId="Web-{BBCB5340-8449-A7D0-CA32-A24284B9430A}"/>
    <pc:docChg chg="addSld modSld sldOrd">
      <pc:chgData name="게스트 사용자" userId="S::urn:spo:anon#f8d3c48390ee4deff5c418ee15abfe4617f10863e3ac10dd18e8126421d352ae::" providerId="AD" clId="Web-{BBCB5340-8449-A7D0-CA32-A24284B9430A}" dt="2023-06-16T01:42:59.471" v="252"/>
      <pc:docMkLst>
        <pc:docMk/>
      </pc:docMkLst>
      <pc:sldChg chg="addSp delSp modSp">
        <pc:chgData name="게스트 사용자" userId="S::urn:spo:anon#f8d3c48390ee4deff5c418ee15abfe4617f10863e3ac10dd18e8126421d352ae::" providerId="AD" clId="Web-{BBCB5340-8449-A7D0-CA32-A24284B9430A}" dt="2023-06-16T01:14:59.545" v="89" actId="688"/>
        <pc:sldMkLst>
          <pc:docMk/>
          <pc:sldMk cId="391620148" sldId="380"/>
        </pc:sldMkLst>
        <pc:spChg chg="add del mod">
          <ac:chgData name="게스트 사용자" userId="S::urn:spo:anon#f8d3c48390ee4deff5c418ee15abfe4617f10863e3ac10dd18e8126421d352ae::" providerId="AD" clId="Web-{BBCB5340-8449-A7D0-CA32-A24284B9430A}" dt="2023-06-16T01:12:17.942" v="64"/>
          <ac:spMkLst>
            <pc:docMk/>
            <pc:sldMk cId="391620148" sldId="380"/>
            <ac:spMk id="8" creationId="{0A28471D-24E7-8420-C0B4-94BEA3DA358B}"/>
          </ac:spMkLst>
        </pc:spChg>
        <pc:spChg chg="add del mod">
          <ac:chgData name="게스트 사용자" userId="S::urn:spo:anon#f8d3c48390ee4deff5c418ee15abfe4617f10863e3ac10dd18e8126421d352ae::" providerId="AD" clId="Web-{BBCB5340-8449-A7D0-CA32-A24284B9430A}" dt="2023-06-16T01:14:24.715" v="75"/>
          <ac:spMkLst>
            <pc:docMk/>
            <pc:sldMk cId="391620148" sldId="380"/>
            <ac:spMk id="10" creationId="{401267B0-00ED-3006-EB89-B227CFF96F74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14:13.730" v="73" actId="1076"/>
          <ac:spMkLst>
            <pc:docMk/>
            <pc:sldMk cId="391620148" sldId="380"/>
            <ac:spMk id="14" creationId="{F03D2206-DE6B-873C-EC08-0FA388C955C3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14:35.059" v="80" actId="1076"/>
          <ac:spMkLst>
            <pc:docMk/>
            <pc:sldMk cId="391620148" sldId="380"/>
            <ac:spMk id="15" creationId="{6D4D2080-7E6A-E92E-BF2B-F5F046906A22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14:59.545" v="89" actId="688"/>
          <ac:spMkLst>
            <pc:docMk/>
            <pc:sldMk cId="391620148" sldId="380"/>
            <ac:spMk id="16" creationId="{B0E5926B-03A0-57D3-CA52-75548A8C0FD5}"/>
          </ac:spMkLst>
        </pc:spChg>
        <pc:picChg chg="mod">
          <ac:chgData name="게스트 사용자" userId="S::urn:spo:anon#f8d3c48390ee4deff5c418ee15abfe4617f10863e3ac10dd18e8126421d352ae::" providerId="AD" clId="Web-{BBCB5340-8449-A7D0-CA32-A24284B9430A}" dt="2023-06-16T01:10:54.734" v="39" actId="14100"/>
          <ac:picMkLst>
            <pc:docMk/>
            <pc:sldMk cId="391620148" sldId="380"/>
            <ac:picMk id="2" creationId="{2DFA0060-FB45-5341-1266-245738BFC998}"/>
          </ac:picMkLst>
        </pc:picChg>
        <pc:picChg chg="mod">
          <ac:chgData name="게스트 사용자" userId="S::urn:spo:anon#f8d3c48390ee4deff5c418ee15abfe4617f10863e3ac10dd18e8126421d352ae::" providerId="AD" clId="Web-{BBCB5340-8449-A7D0-CA32-A24284B9430A}" dt="2023-06-16T01:11:00.578" v="41" actId="14100"/>
          <ac:picMkLst>
            <pc:docMk/>
            <pc:sldMk cId="391620148" sldId="380"/>
            <ac:picMk id="3" creationId="{C6E176DF-4C86-4C55-E134-E7B1CD6FE4AD}"/>
          </ac:picMkLst>
        </pc:picChg>
        <pc:picChg chg="mod">
          <ac:chgData name="게스트 사용자" userId="S::urn:spo:anon#f8d3c48390ee4deff5c418ee15abfe4617f10863e3ac10dd18e8126421d352ae::" providerId="AD" clId="Web-{BBCB5340-8449-A7D0-CA32-A24284B9430A}" dt="2023-06-16T01:14:43.841" v="83" actId="1076"/>
          <ac:picMkLst>
            <pc:docMk/>
            <pc:sldMk cId="391620148" sldId="380"/>
            <ac:picMk id="5" creationId="{E44C22EB-0E89-50A1-192E-F5958ECBAEBD}"/>
          </ac:picMkLst>
        </pc:picChg>
        <pc:picChg chg="mod">
          <ac:chgData name="게스트 사용자" userId="S::urn:spo:anon#f8d3c48390ee4deff5c418ee15abfe4617f10863e3ac10dd18e8126421d352ae::" providerId="AD" clId="Web-{BBCB5340-8449-A7D0-CA32-A24284B9430A}" dt="2023-06-16T01:14:43.856" v="84" actId="1076"/>
          <ac:picMkLst>
            <pc:docMk/>
            <pc:sldMk cId="391620148" sldId="380"/>
            <ac:picMk id="6" creationId="{15A91420-4DBF-E216-F32B-60E50B5E09BA}"/>
          </ac:picMkLst>
        </pc:picChg>
        <pc:picChg chg="mod">
          <ac:chgData name="게스트 사용자" userId="S::urn:spo:anon#f8d3c48390ee4deff5c418ee15abfe4617f10863e3ac10dd18e8126421d352ae::" providerId="AD" clId="Web-{BBCB5340-8449-A7D0-CA32-A24284B9430A}" dt="2023-06-16T01:11:55.315" v="59" actId="1076"/>
          <ac:picMkLst>
            <pc:docMk/>
            <pc:sldMk cId="391620148" sldId="380"/>
            <ac:picMk id="7" creationId="{6A78BE67-3231-0FF6-7AB2-4217FE395049}"/>
          </ac:picMkLst>
        </pc:picChg>
      </pc:sldChg>
      <pc:sldChg chg="addSp delSp modSp ord">
        <pc:chgData name="게스트 사용자" userId="S::urn:spo:anon#f8d3c48390ee4deff5c418ee15abfe4617f10863e3ac10dd18e8126421d352ae::" providerId="AD" clId="Web-{BBCB5340-8449-A7D0-CA32-A24284B9430A}" dt="2023-06-16T01:39:01.442" v="205"/>
        <pc:sldMkLst>
          <pc:docMk/>
          <pc:sldMk cId="2776338821" sldId="381"/>
        </pc:sldMkLst>
        <pc:spChg chg="add mod">
          <ac:chgData name="게스트 사용자" userId="S::urn:spo:anon#f8d3c48390ee4deff5c418ee15abfe4617f10863e3ac10dd18e8126421d352ae::" providerId="AD" clId="Web-{BBCB5340-8449-A7D0-CA32-A24284B9430A}" dt="2023-06-16T01:38:41.816" v="203" actId="1076"/>
          <ac:spMkLst>
            <pc:docMk/>
            <pc:sldMk cId="2776338821" sldId="381"/>
            <ac:spMk id="14" creationId="{8FC98F7C-FAE0-63D2-C210-4D706FBE45B8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38:40.206" v="202" actId="1076"/>
          <ac:spMkLst>
            <pc:docMk/>
            <pc:sldMk cId="2776338821" sldId="381"/>
            <ac:spMk id="16" creationId="{61587B13-93CC-9FAB-0967-5472A18DBDD8}"/>
          </ac:spMkLst>
        </pc:spChg>
        <pc:picChg chg="del">
          <ac:chgData name="게스트 사용자" userId="S::urn:spo:anon#f8d3c48390ee4deff5c418ee15abfe4617f10863e3ac10dd18e8126421d352ae::" providerId="AD" clId="Web-{BBCB5340-8449-A7D0-CA32-A24284B9430A}" dt="2023-06-16T01:17:57.696" v="90"/>
          <ac:picMkLst>
            <pc:docMk/>
            <pc:sldMk cId="2776338821" sldId="381"/>
            <ac:picMk id="2" creationId="{EE051149-F190-0C2E-92D5-3532DCEC2C5A}"/>
          </ac:picMkLst>
        </pc:picChg>
        <pc:picChg chg="del">
          <ac:chgData name="게스트 사용자" userId="S::urn:spo:anon#f8d3c48390ee4deff5c418ee15abfe4617f10863e3ac10dd18e8126421d352ae::" providerId="AD" clId="Web-{BBCB5340-8449-A7D0-CA32-A24284B9430A}" dt="2023-06-16T01:17:58.712" v="93"/>
          <ac:picMkLst>
            <pc:docMk/>
            <pc:sldMk cId="2776338821" sldId="381"/>
            <ac:picMk id="3" creationId="{4077D9F0-B232-B984-FFC9-C32ED271C0B5}"/>
          </ac:picMkLst>
        </pc:picChg>
        <pc:picChg chg="del">
          <ac:chgData name="게스트 사용자" userId="S::urn:spo:anon#f8d3c48390ee4deff5c418ee15abfe4617f10863e3ac10dd18e8126421d352ae::" providerId="AD" clId="Web-{BBCB5340-8449-A7D0-CA32-A24284B9430A}" dt="2023-06-16T01:17:58.212" v="92"/>
          <ac:picMkLst>
            <pc:docMk/>
            <pc:sldMk cId="2776338821" sldId="381"/>
            <ac:picMk id="5" creationId="{10C8816E-41B9-84B7-93E9-601F687522FC}"/>
          </ac:picMkLst>
        </pc:picChg>
        <pc:picChg chg="del">
          <ac:chgData name="게스트 사용자" userId="S::urn:spo:anon#f8d3c48390ee4deff5c418ee15abfe4617f10863e3ac10dd18e8126421d352ae::" providerId="AD" clId="Web-{BBCB5340-8449-A7D0-CA32-A24284B9430A}" dt="2023-06-16T01:17:57.915" v="91"/>
          <ac:picMkLst>
            <pc:docMk/>
            <pc:sldMk cId="2776338821" sldId="381"/>
            <ac:picMk id="6" creationId="{A196FB97-5514-DAC9-0110-6D6DE2236806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8:26.830" v="196" actId="1076"/>
          <ac:picMkLst>
            <pc:docMk/>
            <pc:sldMk cId="2776338821" sldId="381"/>
            <ac:picMk id="7" creationId="{BCF3B351-4860-F935-280B-B61609EECFEE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8:18.252" v="191" actId="1076"/>
          <ac:picMkLst>
            <pc:docMk/>
            <pc:sldMk cId="2776338821" sldId="381"/>
            <ac:picMk id="8" creationId="{3A4B4BA5-47C5-0081-70ED-2ABF5C70C8C2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8:24.658" v="195" actId="14100"/>
          <ac:picMkLst>
            <pc:docMk/>
            <pc:sldMk cId="2776338821" sldId="381"/>
            <ac:picMk id="9" creationId="{CEF3A6A6-C5E9-908F-A78D-11839F8799ED}"/>
          </ac:picMkLst>
        </pc:picChg>
        <pc:picChg chg="add del mod">
          <ac:chgData name="게스트 사용자" userId="S::urn:spo:anon#f8d3c48390ee4deff5c418ee15abfe4617f10863e3ac10dd18e8126421d352ae::" providerId="AD" clId="Web-{BBCB5340-8449-A7D0-CA32-A24284B9430A}" dt="2023-06-16T01:37:06.826" v="158"/>
          <ac:picMkLst>
            <pc:docMk/>
            <pc:sldMk cId="2776338821" sldId="381"/>
            <ac:picMk id="10" creationId="{72E77BA0-E11E-606B-3908-E0D704C41441}"/>
          </ac:picMkLst>
        </pc:picChg>
      </pc:sldChg>
      <pc:sldChg chg="addSp delSp modSp ord">
        <pc:chgData name="게스트 사용자" userId="S::urn:spo:anon#f8d3c48390ee4deff5c418ee15abfe4617f10863e3ac10dd18e8126421d352ae::" providerId="AD" clId="Web-{BBCB5340-8449-A7D0-CA32-A24284B9430A}" dt="2023-06-16T01:38:08.485" v="187" actId="1076"/>
        <pc:sldMkLst>
          <pc:docMk/>
          <pc:sldMk cId="3385411714" sldId="382"/>
        </pc:sldMkLst>
        <pc:spChg chg="del">
          <ac:chgData name="게스트 사용자" userId="S::urn:spo:anon#f8d3c48390ee4deff5c418ee15abfe4617f10863e3ac10dd18e8126421d352ae::" providerId="AD" clId="Web-{BBCB5340-8449-A7D0-CA32-A24284B9430A}" dt="2023-06-16T01:07:50.113" v="0"/>
          <ac:spMkLst>
            <pc:docMk/>
            <pc:sldMk cId="3385411714" sldId="382"/>
            <ac:spMk id="3" creationId="{18C944B9-831F-9F79-0C6A-DD15DE70C041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38:00.985" v="184" actId="1076"/>
          <ac:spMkLst>
            <pc:docMk/>
            <pc:sldMk cId="3385411714" sldId="382"/>
            <ac:spMk id="15" creationId="{7E3E0DD2-3860-A98B-03A1-04B919E54F21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38:08.485" v="187" actId="1076"/>
          <ac:spMkLst>
            <pc:docMk/>
            <pc:sldMk cId="3385411714" sldId="382"/>
            <ac:spMk id="17" creationId="{06CE137C-C733-5C16-0501-5C7F9212441D}"/>
          </ac:spMkLst>
        </pc:spChg>
        <pc:picChg chg="del mod">
          <ac:chgData name="게스트 사용자" userId="S::urn:spo:anon#f8d3c48390ee4deff5c418ee15abfe4617f10863e3ac10dd18e8126421d352ae::" providerId="AD" clId="Web-{BBCB5340-8449-A7D0-CA32-A24284B9430A}" dt="2023-06-16T01:29:58.972" v="97"/>
          <ac:picMkLst>
            <pc:docMk/>
            <pc:sldMk cId="3385411714" sldId="382"/>
            <ac:picMk id="2" creationId="{43BE28BD-01F3-C701-5674-8E4B4486494B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21.264" v="166" actId="1076"/>
          <ac:picMkLst>
            <pc:docMk/>
            <pc:sldMk cId="3385411714" sldId="382"/>
            <ac:picMk id="5" creationId="{8D689FB4-3367-DFD7-2B7C-E2780B5A08A3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24.905" v="169" actId="1076"/>
          <ac:picMkLst>
            <pc:docMk/>
            <pc:sldMk cId="3385411714" sldId="382"/>
            <ac:picMk id="6" creationId="{913311DB-46E1-9F58-DDCB-32BED1A83007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39.156" v="178" actId="1076"/>
          <ac:picMkLst>
            <pc:docMk/>
            <pc:sldMk cId="3385411714" sldId="382"/>
            <ac:picMk id="7" creationId="{053E5AEB-0718-567B-747B-0F220827E0BC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34.202" v="174" actId="1076"/>
          <ac:picMkLst>
            <pc:docMk/>
            <pc:sldMk cId="3385411714" sldId="382"/>
            <ac:picMk id="8" creationId="{734ABC40-6E28-5F29-A362-7AA254FEE486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27.092" v="170" actId="1076"/>
          <ac:picMkLst>
            <pc:docMk/>
            <pc:sldMk cId="3385411714" sldId="382"/>
            <ac:picMk id="10" creationId="{EB5A3D5B-03DD-CA35-A841-3B40D58E3840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7:48.047" v="180" actId="1076"/>
          <ac:picMkLst>
            <pc:docMk/>
            <pc:sldMk cId="3385411714" sldId="382"/>
            <ac:picMk id="12" creationId="{302AB283-FCB8-B634-2BC1-6D9714C683BC}"/>
          </ac:picMkLst>
        </pc:picChg>
      </pc:sldChg>
      <pc:sldChg chg="addSp delSp modSp">
        <pc:chgData name="게스트 사용자" userId="S::urn:spo:anon#f8d3c48390ee4deff5c418ee15abfe4617f10863e3ac10dd18e8126421d352ae::" providerId="AD" clId="Web-{BBCB5340-8449-A7D0-CA32-A24284B9430A}" dt="2023-06-16T01:41:13.246" v="245" actId="1076"/>
        <pc:sldMkLst>
          <pc:docMk/>
          <pc:sldMk cId="1166345626" sldId="383"/>
        </pc:sldMkLst>
        <pc:spChg chg="add mod">
          <ac:chgData name="게스트 사용자" userId="S::urn:spo:anon#f8d3c48390ee4deff5c418ee15abfe4617f10863e3ac10dd18e8126421d352ae::" providerId="AD" clId="Web-{BBCB5340-8449-A7D0-CA32-A24284B9430A}" dt="2023-06-16T01:40:57.808" v="240" actId="1076"/>
          <ac:spMkLst>
            <pc:docMk/>
            <pc:sldMk cId="1166345626" sldId="383"/>
            <ac:spMk id="10" creationId="{EC12CE07-F1E8-B05A-72A3-DBE500CDE355}"/>
          </ac:spMkLst>
        </pc:spChg>
        <pc:spChg chg="add mod">
          <ac:chgData name="게스트 사용자" userId="S::urn:spo:anon#f8d3c48390ee4deff5c418ee15abfe4617f10863e3ac10dd18e8126421d352ae::" providerId="AD" clId="Web-{BBCB5340-8449-A7D0-CA32-A24284B9430A}" dt="2023-06-16T01:41:13.246" v="245" actId="1076"/>
          <ac:spMkLst>
            <pc:docMk/>
            <pc:sldMk cId="1166345626" sldId="383"/>
            <ac:spMk id="12" creationId="{52B7A666-5CD9-CA29-2CCC-21FAF540D684}"/>
          </ac:spMkLst>
        </pc:spChg>
        <pc:picChg chg="add del mod">
          <ac:chgData name="게스트 사용자" userId="S::urn:spo:anon#f8d3c48390ee4deff5c418ee15abfe4617f10863e3ac10dd18e8126421d352ae::" providerId="AD" clId="Web-{BBCB5340-8449-A7D0-CA32-A24284B9430A}" dt="2023-06-16T01:39:39.116" v="214"/>
          <ac:picMkLst>
            <pc:docMk/>
            <pc:sldMk cId="1166345626" sldId="383"/>
            <ac:picMk id="2" creationId="{99412CC3-8245-F006-7599-01021EF7DF52}"/>
          </ac:picMkLst>
        </pc:picChg>
        <pc:picChg chg="add del mod">
          <ac:chgData name="게스트 사용자" userId="S::urn:spo:anon#f8d3c48390ee4deff5c418ee15abfe4617f10863e3ac10dd18e8126421d352ae::" providerId="AD" clId="Web-{BBCB5340-8449-A7D0-CA32-A24284B9430A}" dt="2023-06-16T01:39:55.289" v="223"/>
          <ac:picMkLst>
            <pc:docMk/>
            <pc:sldMk cId="1166345626" sldId="383"/>
            <ac:picMk id="3" creationId="{5D698138-474F-5ED9-458C-82A85CF96E90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40:42.213" v="235" actId="14100"/>
          <ac:picMkLst>
            <pc:docMk/>
            <pc:sldMk cId="1166345626" sldId="383"/>
            <ac:picMk id="5" creationId="{47BF7219-5C34-BE9E-9128-B56005548AF2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39:54.179" v="222" actId="1076"/>
          <ac:picMkLst>
            <pc:docMk/>
            <pc:sldMk cId="1166345626" sldId="383"/>
            <ac:picMk id="6" creationId="{88F45ABC-3479-1F58-B231-C953E9B9080A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40:45.651" v="236" actId="1076"/>
          <ac:picMkLst>
            <pc:docMk/>
            <pc:sldMk cId="1166345626" sldId="383"/>
            <ac:picMk id="7" creationId="{CBEA1E72-645A-BE14-2431-650E14C3A7B3}"/>
          </ac:picMkLst>
        </pc:picChg>
        <pc:picChg chg="add mod">
          <ac:chgData name="게스트 사용자" userId="S::urn:spo:anon#f8d3c48390ee4deff5c418ee15abfe4617f10863e3ac10dd18e8126421d352ae::" providerId="AD" clId="Web-{BBCB5340-8449-A7D0-CA32-A24284B9430A}" dt="2023-06-16T01:40:39.119" v="234" actId="14100"/>
          <ac:picMkLst>
            <pc:docMk/>
            <pc:sldMk cId="1166345626" sldId="383"/>
            <ac:picMk id="8" creationId="{71F42D19-8E59-A1B9-AD7F-04747853B5EE}"/>
          </ac:picMkLst>
        </pc:picChg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44.595" v="246"/>
        <pc:sldMkLst>
          <pc:docMk/>
          <pc:sldMk cId="1723325722" sldId="398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44.939" v="247"/>
        <pc:sldMkLst>
          <pc:docMk/>
          <pc:sldMk cId="441698460" sldId="399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45.377" v="248"/>
        <pc:sldMkLst>
          <pc:docMk/>
          <pc:sldMk cId="3359370608" sldId="400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45.830" v="249"/>
        <pc:sldMkLst>
          <pc:docMk/>
          <pc:sldMk cId="4224999764" sldId="401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46.564" v="250"/>
        <pc:sldMkLst>
          <pc:docMk/>
          <pc:sldMk cId="3623782783" sldId="402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58.424" v="251"/>
        <pc:sldMkLst>
          <pc:docMk/>
          <pc:sldMk cId="1420618867" sldId="403"/>
        </pc:sldMkLst>
      </pc:sldChg>
      <pc:sldChg chg="add replId">
        <pc:chgData name="게스트 사용자" userId="S::urn:spo:anon#f8d3c48390ee4deff5c418ee15abfe4617f10863e3ac10dd18e8126421d352ae::" providerId="AD" clId="Web-{BBCB5340-8449-A7D0-CA32-A24284B9430A}" dt="2023-06-16T01:42:59.471" v="252"/>
        <pc:sldMkLst>
          <pc:docMk/>
          <pc:sldMk cId="215499589" sldId="404"/>
        </pc:sldMkLst>
      </pc:sldChg>
    </pc:docChg>
  </pc:docChgLst>
  <pc:docChgLst>
    <pc:chgData name="게스트 사용자" userId="S::urn:spo:anon#f8d3c48390ee4deff5c418ee15abfe4617f10863e3ac10dd18e8126421d352ae::" providerId="AD" clId="Web-{A07D1F64-42A2-BD5F-14A6-32B4EF6F765A}"/>
    <pc:docChg chg="addSld delSld modSld sldOrd">
      <pc:chgData name="게스트 사용자" userId="S::urn:spo:anon#f8d3c48390ee4deff5c418ee15abfe4617f10863e3ac10dd18e8126421d352ae::" providerId="AD" clId="Web-{A07D1F64-42A2-BD5F-14A6-32B4EF6F765A}" dt="2023-06-16T03:11:24.476" v="1484" actId="1076"/>
      <pc:docMkLst>
        <pc:docMk/>
      </pc:docMkLst>
      <pc:sldChg chg="addSp delSp modSp">
        <pc:chgData name="게스트 사용자" userId="S::urn:spo:anon#f8d3c48390ee4deff5c418ee15abfe4617f10863e3ac10dd18e8126421d352ae::" providerId="AD" clId="Web-{A07D1F64-42A2-BD5F-14A6-32B4EF6F765A}" dt="2023-06-16T02:47:51.947" v="349" actId="20577"/>
        <pc:sldMkLst>
          <pc:docMk/>
          <pc:sldMk cId="561795322" sldId="305"/>
        </pc:sldMkLst>
        <pc:spChg chg="del">
          <ac:chgData name="게스트 사용자" userId="S::urn:spo:anon#f8d3c48390ee4deff5c418ee15abfe4617f10863e3ac10dd18e8126421d352ae::" providerId="AD" clId="Web-{A07D1F64-42A2-BD5F-14A6-32B4EF6F765A}" dt="2023-06-16T02:46:56.505" v="316"/>
          <ac:spMkLst>
            <pc:docMk/>
            <pc:sldMk cId="561795322" sldId="305"/>
            <ac:spMk id="6" creationId="{168C828B-4B10-AF53-6A1A-FDED56062AEF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47:25.522" v="334"/>
          <ac:spMkLst>
            <pc:docMk/>
            <pc:sldMk cId="561795322" sldId="305"/>
            <ac:spMk id="9" creationId="{08259677-EA2A-5379-7306-4194530AAE7D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7:05.146" v="322" actId="20577"/>
          <ac:spMkLst>
            <pc:docMk/>
            <pc:sldMk cId="561795322" sldId="305"/>
            <ac:spMk id="10" creationId="{46F82C3A-6881-3EC9-17CA-91B3BC791AC6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7:29.570" v="335" actId="1076"/>
          <ac:spMkLst>
            <pc:docMk/>
            <pc:sldMk cId="561795322" sldId="305"/>
            <ac:spMk id="12" creationId="{769ADD29-1FB2-A8A7-26A0-450E56A1AB5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7:43.055" v="341" actId="20577"/>
          <ac:spMkLst>
            <pc:docMk/>
            <pc:sldMk cId="561795322" sldId="305"/>
            <ac:spMk id="14" creationId="{B06AC418-88C7-DAB0-43A4-51C54879B3E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7:51.947" v="349" actId="20577"/>
          <ac:spMkLst>
            <pc:docMk/>
            <pc:sldMk cId="561795322" sldId="305"/>
            <ac:spMk id="15" creationId="{324191D5-1283-8DF4-CE68-8AFCA3B5B9C5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48:18.839" v="366" actId="20577"/>
        <pc:sldMkLst>
          <pc:docMk/>
          <pc:sldMk cId="1006819205" sldId="322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48:08.932" v="362" actId="20577"/>
          <ac:spMkLst>
            <pc:docMk/>
            <pc:sldMk cId="1006819205" sldId="322"/>
            <ac:spMk id="3" creationId="{C16E2B8C-A808-285B-C6D6-143DBDD6A35B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48:11.323" v="363"/>
          <ac:spMkLst>
            <pc:docMk/>
            <pc:sldMk cId="1006819205" sldId="322"/>
            <ac:spMk id="6" creationId="{230E587A-7986-FA74-82B4-D709441AFDA1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8:18.839" v="366" actId="20577"/>
          <ac:spMkLst>
            <pc:docMk/>
            <pc:sldMk cId="1006819205" sldId="322"/>
            <ac:spMk id="7" creationId="{CC31FB41-083F-B818-EAEA-67CF43B6A04E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0:16.661" v="420" actId="1076"/>
        <pc:sldMkLst>
          <pc:docMk/>
          <pc:sldMk cId="593006950" sldId="323"/>
        </pc:sldMkLst>
        <pc:spChg chg="del mod">
          <ac:chgData name="게스트 사용자" userId="S::urn:spo:anon#f8d3c48390ee4deff5c418ee15abfe4617f10863e3ac10dd18e8126421d352ae::" providerId="AD" clId="Web-{A07D1F64-42A2-BD5F-14A6-32B4EF6F765A}" dt="2023-06-16T02:48:34.747" v="374"/>
          <ac:spMkLst>
            <pc:docMk/>
            <pc:sldMk cId="593006950" sldId="323"/>
            <ac:spMk id="5" creationId="{CF74E17B-20AE-0205-8F54-F2EA09F0D87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9:06.015" v="389" actId="20577"/>
          <ac:spMkLst>
            <pc:docMk/>
            <pc:sldMk cId="593006950" sldId="323"/>
            <ac:spMk id="7" creationId="{3AFED8A3-DAC4-5210-A47E-B73662FA0805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0:16.661" v="420" actId="1076"/>
          <ac:spMkLst>
            <pc:docMk/>
            <pc:sldMk cId="593006950" sldId="323"/>
            <ac:spMk id="8" creationId="{ADA7DECA-5FFC-D72D-DD24-F1C51263066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0:13.629" v="419" actId="1076"/>
          <ac:spMkLst>
            <pc:docMk/>
            <pc:sldMk cId="593006950" sldId="323"/>
            <ac:spMk id="10" creationId="{33FB304B-3FC6-427F-C7DD-D528AD0CD924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49:37.158" v="398"/>
          <ac:spMkLst>
            <pc:docMk/>
            <pc:sldMk cId="593006950" sldId="323"/>
            <ac:spMk id="19" creationId="{3DCE27DA-9C2E-069C-6EE2-D9DCDB5A5BB1}"/>
          </ac:spMkLst>
        </pc:spChg>
        <pc:spChg chg="del mod">
          <ac:chgData name="게스트 사용자" userId="S::urn:spo:anon#f8d3c48390ee4deff5c418ee15abfe4617f10863e3ac10dd18e8126421d352ae::" providerId="AD" clId="Web-{A07D1F64-42A2-BD5F-14A6-32B4EF6F765A}" dt="2023-06-16T02:49:55.550" v="407"/>
          <ac:spMkLst>
            <pc:docMk/>
            <pc:sldMk cId="593006950" sldId="323"/>
            <ac:spMk id="21" creationId="{749E1036-1DF2-BA4F-9615-2DBFCD6F8820}"/>
          </ac:spMkLst>
        </pc:spChg>
      </pc:sldChg>
      <pc:sldChg chg="addSp delSp modSp ord">
        <pc:chgData name="게스트 사용자" userId="S::urn:spo:anon#f8d3c48390ee4deff5c418ee15abfe4617f10863e3ac10dd18e8126421d352ae::" providerId="AD" clId="Web-{A07D1F64-42A2-BD5F-14A6-32B4EF6F765A}" dt="2023-06-16T02:46:31.706" v="311" actId="688"/>
        <pc:sldMkLst>
          <pc:docMk/>
          <pc:sldMk cId="1668366773" sldId="342"/>
        </pc:sldMkLst>
        <pc:spChg chg="del">
          <ac:chgData name="게스트 사용자" userId="S::urn:spo:anon#f8d3c48390ee4deff5c418ee15abfe4617f10863e3ac10dd18e8126421d352ae::" providerId="AD" clId="Web-{A07D1F64-42A2-BD5F-14A6-32B4EF6F765A}" dt="2023-06-16T02:37:02.381" v="163"/>
          <ac:spMkLst>
            <pc:docMk/>
            <pc:sldMk cId="1668366773" sldId="342"/>
            <ac:spMk id="2" creationId="{2400698E-AC14-2786-B363-6FA821BD0F7C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37:04.100" v="164"/>
          <ac:spMkLst>
            <pc:docMk/>
            <pc:sldMk cId="1668366773" sldId="342"/>
            <ac:spMk id="3" creationId="{BD6A4480-95F1-D3DA-F4E6-5C772C3E011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6:31.706" v="311" actId="688"/>
          <ac:spMkLst>
            <pc:docMk/>
            <pc:sldMk cId="1668366773" sldId="342"/>
            <ac:spMk id="25" creationId="{4BA4B972-E8E1-39D4-1296-EA831F43B5EB}"/>
          </ac:spMkLst>
        </pc:spChg>
        <pc:picChg chg="add del mod">
          <ac:chgData name="게스트 사용자" userId="S::urn:spo:anon#f8d3c48390ee4deff5c418ee15abfe4617f10863e3ac10dd18e8126421d352ae::" providerId="AD" clId="Web-{A07D1F64-42A2-BD5F-14A6-32B4EF6F765A}" dt="2023-06-16T02:44:11.008" v="243"/>
          <ac:picMkLst>
            <pc:docMk/>
            <pc:sldMk cId="1668366773" sldId="342"/>
            <ac:picMk id="5" creationId="{EA9AF26B-BC4F-16A1-C35E-6CBE393410E7}"/>
          </ac:picMkLst>
        </pc:picChg>
        <pc:picChg chg="del mod">
          <ac:chgData name="게스트 사용자" userId="S::urn:spo:anon#f8d3c48390ee4deff5c418ee15abfe4617f10863e3ac10dd18e8126421d352ae::" providerId="AD" clId="Web-{A07D1F64-42A2-BD5F-14A6-32B4EF6F765A}" dt="2023-06-16T02:39:06.359" v="171"/>
          <ac:picMkLst>
            <pc:docMk/>
            <pc:sldMk cId="1668366773" sldId="342"/>
            <ac:picMk id="6" creationId="{6A7D09DD-132B-D7BD-D0C5-4D2847B1FDFE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6:04.485" v="300" actId="1076"/>
          <ac:picMkLst>
            <pc:docMk/>
            <pc:sldMk cId="1668366773" sldId="342"/>
            <ac:picMk id="7" creationId="{C40AAA05-ACE9-3DDC-AACC-11B9D1F27830}"/>
          </ac:picMkLst>
        </pc:picChg>
        <pc:picChg chg="del mod">
          <ac:chgData name="게스트 사용자" userId="S::urn:spo:anon#f8d3c48390ee4deff5c418ee15abfe4617f10863e3ac10dd18e8126421d352ae::" providerId="AD" clId="Web-{A07D1F64-42A2-BD5F-14A6-32B4EF6F765A}" dt="2023-06-16T02:43:29.457" v="236"/>
          <ac:picMkLst>
            <pc:docMk/>
            <pc:sldMk cId="1668366773" sldId="342"/>
            <ac:picMk id="8" creationId="{843BF32A-0D8B-7A55-37F0-223A75F89477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3:13.394" v="226"/>
          <ac:picMkLst>
            <pc:docMk/>
            <pc:sldMk cId="1668366773" sldId="342"/>
            <ac:picMk id="9" creationId="{2B68E013-4488-74D1-5DC0-7C5B9A637B87}"/>
          </ac:picMkLst>
        </pc:picChg>
        <pc:picChg chg="del mod">
          <ac:chgData name="게스트 사용자" userId="S::urn:spo:anon#f8d3c48390ee4deff5c418ee15abfe4617f10863e3ac10dd18e8126421d352ae::" providerId="AD" clId="Web-{A07D1F64-42A2-BD5F-14A6-32B4EF6F765A}" dt="2023-06-16T02:42:06.170" v="196"/>
          <ac:picMkLst>
            <pc:docMk/>
            <pc:sldMk cId="1668366773" sldId="342"/>
            <ac:picMk id="10" creationId="{DD4387F6-734A-E84A-7472-20609E0C3695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3:17.769" v="228"/>
          <ac:picMkLst>
            <pc:docMk/>
            <pc:sldMk cId="1668366773" sldId="342"/>
            <ac:picMk id="12" creationId="{5DBFFB09-DC69-F097-DE1B-7A588A741278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5:31.529" v="279"/>
          <ac:picMkLst>
            <pc:docMk/>
            <pc:sldMk cId="1668366773" sldId="342"/>
            <ac:picMk id="14" creationId="{E905602E-8BC3-F788-1C36-FD2B0108A080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3:04.659" v="223"/>
          <ac:picMkLst>
            <pc:docMk/>
            <pc:sldMk cId="1668366773" sldId="342"/>
            <ac:picMk id="15" creationId="{5A5F89B9-0D42-F762-BEDA-421404D9CB74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3:23.488" v="232"/>
          <ac:picMkLst>
            <pc:docMk/>
            <pc:sldMk cId="1668366773" sldId="342"/>
            <ac:picMk id="16" creationId="{659919CB-BEA3-BEE8-F3BE-DC569C63087E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4:05.601" v="242"/>
          <ac:picMkLst>
            <pc:docMk/>
            <pc:sldMk cId="1668366773" sldId="342"/>
            <ac:picMk id="17" creationId="{4BD9BA8C-7921-5FD0-944A-8CFA2DB7A661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5:22.576" v="276"/>
          <ac:picMkLst>
            <pc:docMk/>
            <pc:sldMk cId="1668366773" sldId="342"/>
            <ac:picMk id="19" creationId="{4934D58D-272D-5BC4-089C-71164E413B1E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6:06.095" v="301" actId="1076"/>
          <ac:picMkLst>
            <pc:docMk/>
            <pc:sldMk cId="1668366773" sldId="342"/>
            <ac:picMk id="21" creationId="{3C516DFA-0A5F-A866-CA85-9C64B2FC5EFC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6:09.063" v="304" actId="1076"/>
          <ac:picMkLst>
            <pc:docMk/>
            <pc:sldMk cId="1668366773" sldId="342"/>
            <ac:picMk id="23" creationId="{64DD6F4B-7ED5-2C33-1CE3-F385DF4EF1ED}"/>
          </ac:picMkLst>
        </pc:pic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1:50.183" v="461" actId="20577"/>
        <pc:sldMkLst>
          <pc:docMk/>
          <pc:sldMk cId="2204481931" sldId="362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0:45.241" v="442" actId="1076"/>
          <ac:spMkLst>
            <pc:docMk/>
            <pc:sldMk cId="2204481931" sldId="362"/>
            <ac:spMk id="6" creationId="{8482C8CE-E96E-4B02-8ED4-874E0F5EEB45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1:37.917" v="451" actId="1076"/>
          <ac:spMkLst>
            <pc:docMk/>
            <pc:sldMk cId="2204481931" sldId="362"/>
            <ac:spMk id="8" creationId="{47A79088-16FF-98A0-C54C-2C00E9B9DBF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1:50.183" v="461" actId="20577"/>
          <ac:spMkLst>
            <pc:docMk/>
            <pc:sldMk cId="2204481931" sldId="362"/>
            <ac:spMk id="10" creationId="{6816D364-C39D-986E-9B7A-BCE42BC43C58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1:34.401" v="449"/>
          <ac:spMkLst>
            <pc:docMk/>
            <pc:sldMk cId="2204481931" sldId="362"/>
            <ac:spMk id="29" creationId="{920C3E1A-5D39-4D71-AB10-54DDA878BB92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1:35.839" v="450"/>
          <ac:spMkLst>
            <pc:docMk/>
            <pc:sldMk cId="2204481931" sldId="362"/>
            <ac:spMk id="30" creationId="{DED03F2F-67D1-0CA0-96BD-AA87E3CBCAB5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3:27.113" v="547" actId="1076"/>
        <pc:sldMkLst>
          <pc:docMk/>
          <pc:sldMk cId="318679550" sldId="363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3:06.299" v="522" actId="1076"/>
          <ac:spMkLst>
            <pc:docMk/>
            <pc:sldMk cId="318679550" sldId="363"/>
            <ac:spMk id="3" creationId="{50D1DEBE-DB8D-8291-4B3D-45A8DE4D757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3:08.502" v="523" actId="1076"/>
          <ac:spMkLst>
            <pc:docMk/>
            <pc:sldMk cId="318679550" sldId="363"/>
            <ac:spMk id="6" creationId="{DBE5D9F2-37C7-97EC-B9A4-0D25194CCDD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3:27.113" v="547" actId="1076"/>
          <ac:spMkLst>
            <pc:docMk/>
            <pc:sldMk cId="318679550" sldId="363"/>
            <ac:spMk id="9" creationId="{9D7FC55E-3ACB-5290-D06D-A0EA2B247955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3:02.064" v="519"/>
          <ac:spMkLst>
            <pc:docMk/>
            <pc:sldMk cId="318679550" sldId="363"/>
            <ac:spMk id="18" creationId="{BEEDFAFC-74B9-F613-BE08-07F47C2C767B}"/>
          </ac:spMkLst>
        </pc:spChg>
        <pc:spChg chg="del mod">
          <ac:chgData name="게스트 사용자" userId="S::urn:spo:anon#f8d3c48390ee4deff5c418ee15abfe4617f10863e3ac10dd18e8126421d352ae::" providerId="AD" clId="Web-{A07D1F64-42A2-BD5F-14A6-32B4EF6F765A}" dt="2023-06-16T02:53:04.658" v="521"/>
          <ac:spMkLst>
            <pc:docMk/>
            <pc:sldMk cId="318679550" sldId="363"/>
            <ac:spMk id="20" creationId="{38AEB995-57C3-AAE6-AA8E-1B162BFFC2F4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4:12.257" v="594" actId="1076"/>
        <pc:sldMkLst>
          <pc:docMk/>
          <pc:sldMk cId="414341637" sldId="365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3:38.551" v="558" actId="20577"/>
          <ac:spMkLst>
            <pc:docMk/>
            <pc:sldMk cId="414341637" sldId="365"/>
            <ac:spMk id="14" creationId="{7AB088F9-3DB3-B47C-F173-556A916B5881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3:52.396" v="567"/>
          <ac:spMkLst>
            <pc:docMk/>
            <pc:sldMk cId="414341637" sldId="365"/>
            <ac:spMk id="15" creationId="{4231F81A-04F3-0C2E-A5A6-AF32CBA69C6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3:50.630" v="566" actId="1076"/>
          <ac:spMkLst>
            <pc:docMk/>
            <pc:sldMk cId="414341637" sldId="365"/>
            <ac:spMk id="17" creationId="{6F36A452-0A19-10D2-4489-7CD26B23DFC9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3:48.911" v="565" actId="1076"/>
          <ac:spMkLst>
            <pc:docMk/>
            <pc:sldMk cId="414341637" sldId="365"/>
            <ac:spMk id="19" creationId="{A8C4DBA6-E5C3-2690-4B20-06E16DA6DDE8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4:12.257" v="594" actId="1076"/>
          <ac:spMkLst>
            <pc:docMk/>
            <pc:sldMk cId="414341637" sldId="365"/>
            <ac:spMk id="21" creationId="{F7968EB5-0810-6CEB-1EAF-4033D95D306A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4:52.572" v="626" actId="20577"/>
        <pc:sldMkLst>
          <pc:docMk/>
          <pc:sldMk cId="373831436" sldId="366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4:21.757" v="600" actId="20577"/>
          <ac:spMkLst>
            <pc:docMk/>
            <pc:sldMk cId="373831436" sldId="366"/>
            <ac:spMk id="6" creationId="{04CB4FAF-AB01-5748-1AD7-47625F9ABCB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4:31.399" v="608" actId="20577"/>
          <ac:spMkLst>
            <pc:docMk/>
            <pc:sldMk cId="373831436" sldId="366"/>
            <ac:spMk id="10" creationId="{2A2F0353-E4B0-1466-20E3-2AF7215CABE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4:39.603" v="614" actId="20577"/>
          <ac:spMkLst>
            <pc:docMk/>
            <pc:sldMk cId="373831436" sldId="366"/>
            <ac:spMk id="14" creationId="{193FB89F-A6E0-1EE5-0BB0-53EFAB7095FA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4:52.572" v="626" actId="20577"/>
          <ac:spMkLst>
            <pc:docMk/>
            <pc:sldMk cId="373831436" sldId="366"/>
            <ac:spMk id="16" creationId="{37A37F2F-5B64-53CE-9994-DD7EEB6613C2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5:19.856" v="639" actId="1076"/>
        <pc:sldMkLst>
          <pc:docMk/>
          <pc:sldMk cId="2564435963" sldId="367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5:02.589" v="632" actId="20577"/>
          <ac:spMkLst>
            <pc:docMk/>
            <pc:sldMk cId="2564435963" sldId="367"/>
            <ac:spMk id="8" creationId="{82C17480-33AC-CC4C-594F-931AD4C91124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5:05.776" v="634"/>
          <ac:spMkLst>
            <pc:docMk/>
            <pc:sldMk cId="2564435963" sldId="367"/>
            <ac:spMk id="12" creationId="{78AB0ADD-DAB9-A3EA-9C84-6C95F484B66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5:19.856" v="639" actId="1076"/>
          <ac:spMkLst>
            <pc:docMk/>
            <pc:sldMk cId="2564435963" sldId="367"/>
            <ac:spMk id="14" creationId="{2E216B36-D163-FA65-479B-0C314E4EB19D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9:19.280" v="866" actId="1076"/>
        <pc:sldMkLst>
          <pc:docMk/>
          <pc:sldMk cId="4228983935" sldId="368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8:30.745" v="823" actId="20577"/>
          <ac:spMkLst>
            <pc:docMk/>
            <pc:sldMk cId="4228983935" sldId="368"/>
            <ac:spMk id="9" creationId="{561674EC-35B8-CD18-BEF2-4E6C4924A87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8:54.341" v="838" actId="1076"/>
          <ac:spMkLst>
            <pc:docMk/>
            <pc:sldMk cId="4228983935" sldId="368"/>
            <ac:spMk id="16" creationId="{086ED35D-2F52-8BFB-8C17-CFA7D7AF8D7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8:50.028" v="836" actId="1076"/>
          <ac:spMkLst>
            <pc:docMk/>
            <pc:sldMk cId="4228983935" sldId="368"/>
            <ac:spMk id="18" creationId="{2A2946C5-6912-B0E7-5375-816444574071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9:19.280" v="866" actId="1076"/>
          <ac:spMkLst>
            <pc:docMk/>
            <pc:sldMk cId="4228983935" sldId="368"/>
            <ac:spMk id="20" creationId="{2A3AAA59-35AB-574C-64AB-2102560AEB0B}"/>
          </ac:spMkLst>
        </pc:sp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52:46.406" v="503" actId="1076"/>
        <pc:sldMkLst>
          <pc:docMk/>
          <pc:sldMk cId="875285066" sldId="369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2:17.357" v="474" actId="1076"/>
          <ac:spMkLst>
            <pc:docMk/>
            <pc:sldMk cId="875285066" sldId="369"/>
            <ac:spMk id="7" creationId="{AC3E37F8-3B86-6AF1-84DE-FAC96CAD51B5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2:15.357" v="473"/>
          <ac:spMkLst>
            <pc:docMk/>
            <pc:sldMk cId="875285066" sldId="369"/>
            <ac:spMk id="10" creationId="{9456A040-755C-C046-2D18-62048541CFE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2:19.670" v="475" actId="1076"/>
          <ac:spMkLst>
            <pc:docMk/>
            <pc:sldMk cId="875285066" sldId="369"/>
            <ac:spMk id="12" creationId="{3A24D42F-67E3-2E04-63B2-8B718DE778C8}"/>
          </ac:spMkLst>
        </pc:spChg>
        <pc:spChg chg="del">
          <ac:chgData name="게스트 사용자" userId="S::urn:spo:anon#f8d3c48390ee4deff5c418ee15abfe4617f10863e3ac10dd18e8126421d352ae::" providerId="AD" clId="Web-{A07D1F64-42A2-BD5F-14A6-32B4EF6F765A}" dt="2023-06-16T02:52:13.185" v="472"/>
          <ac:spMkLst>
            <pc:docMk/>
            <pc:sldMk cId="875285066" sldId="369"/>
            <ac:spMk id="14" creationId="{57682071-9D2A-AE80-AE44-AF880040CD09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2:46.406" v="503" actId="1076"/>
          <ac:spMkLst>
            <pc:docMk/>
            <pc:sldMk cId="875285066" sldId="369"/>
            <ac:spMk id="16" creationId="{42FF15D5-F7AE-5CD0-C372-6514B6289400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6:31.314" v="701" actId="20577"/>
        <pc:sldMkLst>
          <pc:docMk/>
          <pc:sldMk cId="498122959" sldId="373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5:40.529" v="660" actId="20577"/>
          <ac:spMkLst>
            <pc:docMk/>
            <pc:sldMk cId="498122959" sldId="373"/>
            <ac:spMk id="8" creationId="{4330354D-0616-E53B-96DE-0D69271C7CF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5:50.827" v="668" actId="20577"/>
          <ac:spMkLst>
            <pc:docMk/>
            <pc:sldMk cId="498122959" sldId="373"/>
            <ac:spMk id="12" creationId="{D0F26115-DD77-0AB2-D3BF-F1C039D25461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6:02.968" v="676" actId="1076"/>
          <ac:spMkLst>
            <pc:docMk/>
            <pc:sldMk cId="498122959" sldId="373"/>
            <ac:spMk id="17" creationId="{4C0253E6-CDD9-82E7-88C0-57E01294190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6:31.314" v="701" actId="20577"/>
          <ac:spMkLst>
            <pc:docMk/>
            <pc:sldMk cId="498122959" sldId="373"/>
            <ac:spMk id="20" creationId="{C4F5C6FF-49E2-F432-8BD6-9DC49C98DC2C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7:17.865" v="745" actId="1076"/>
        <pc:sldMkLst>
          <pc:docMk/>
          <pc:sldMk cId="2206406356" sldId="374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6:44.222" v="711" actId="20577"/>
          <ac:spMkLst>
            <pc:docMk/>
            <pc:sldMk cId="2206406356" sldId="374"/>
            <ac:spMk id="9" creationId="{40A50D0D-C295-55FE-F63B-B9DE66D96F82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6:57.973" v="726" actId="20577"/>
          <ac:spMkLst>
            <pc:docMk/>
            <pc:sldMk cId="2206406356" sldId="374"/>
            <ac:spMk id="15" creationId="{4136B587-F2E0-F458-451C-C3C0950D6C65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7:01.145" v="728" actId="1076"/>
          <ac:spMkLst>
            <pc:docMk/>
            <pc:sldMk cId="2206406356" sldId="374"/>
            <ac:spMk id="17" creationId="{58DCFFBC-E588-46C6-C311-5DF5DDB4F22B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7:17.865" v="745" actId="1076"/>
          <ac:spMkLst>
            <pc:docMk/>
            <pc:sldMk cId="2206406356" sldId="374"/>
            <ac:spMk id="19" creationId="{96D065B1-27F1-18DD-E1CC-FB9D5CE1F11A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7:50.977" v="783" actId="20577"/>
        <pc:sldMkLst>
          <pc:docMk/>
          <pc:sldMk cId="3090069611" sldId="375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7:35.538" v="767" actId="20577"/>
          <ac:spMkLst>
            <pc:docMk/>
            <pc:sldMk cId="3090069611" sldId="375"/>
            <ac:spMk id="7" creationId="{1B73A5E0-170F-F74B-13CA-6DC527439454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7:43.117" v="775" actId="20577"/>
          <ac:spMkLst>
            <pc:docMk/>
            <pc:sldMk cId="3090069611" sldId="375"/>
            <ac:spMk id="12" creationId="{F2A049AC-067B-0719-557F-9B87857B5396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7:50.977" v="783" actId="20577"/>
          <ac:spMkLst>
            <pc:docMk/>
            <pc:sldMk cId="3090069611" sldId="375"/>
            <ac:spMk id="15" creationId="{BA7B3B24-6DB0-3091-4B94-8AF7BA4D7679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8:08.603" v="798" actId="20577"/>
        <pc:sldMkLst>
          <pc:docMk/>
          <pc:sldMk cId="455968882" sldId="376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8:02.352" v="792" actId="20577"/>
          <ac:spMkLst>
            <pc:docMk/>
            <pc:sldMk cId="455968882" sldId="376"/>
            <ac:spMk id="9" creationId="{6274B9F5-D4E9-390C-39B7-F6F5AECD9A7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8:08.603" v="798" actId="20577"/>
          <ac:spMkLst>
            <pc:docMk/>
            <pc:sldMk cId="455968882" sldId="376"/>
            <ac:spMk id="12" creationId="{8FC05E12-2DEF-BFCE-0833-9988C56AEF8D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59:53.923" v="892" actId="1076"/>
        <pc:sldMkLst>
          <pc:docMk/>
          <pc:sldMk cId="3416363039" sldId="377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59:45.048" v="885" actId="20577"/>
          <ac:spMkLst>
            <pc:docMk/>
            <pc:sldMk cId="3416363039" sldId="377"/>
            <ac:spMk id="7" creationId="{28346BA8-D7A0-854C-87D7-15E6A9C78D5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9:51.220" v="890" actId="20577"/>
          <ac:spMkLst>
            <pc:docMk/>
            <pc:sldMk cId="3416363039" sldId="377"/>
            <ac:spMk id="12" creationId="{77F17195-A90B-168E-BE8A-2876BBF5151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59:53.923" v="892" actId="1076"/>
          <ac:spMkLst>
            <pc:docMk/>
            <pc:sldMk cId="3416363039" sldId="377"/>
            <ac:spMk id="15" creationId="{BAA0F39C-6DC5-A765-ED14-E3757D9AC2CD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1:52.745" v="988" actId="20577"/>
        <pc:sldMkLst>
          <pc:docMk/>
          <pc:sldMk cId="1421730995" sldId="378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1:04.898" v="951" actId="20577"/>
          <ac:spMkLst>
            <pc:docMk/>
            <pc:sldMk cId="1421730995" sldId="378"/>
            <ac:spMk id="7" creationId="{A5389327-61E4-9C4D-3809-4B6C967973FD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1:16.711" v="961" actId="14100"/>
          <ac:spMkLst>
            <pc:docMk/>
            <pc:sldMk cId="1421730995" sldId="378"/>
            <ac:spMk id="10" creationId="{77454522-EE04-24E1-0C73-7D2D89A52956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1:24.680" v="969" actId="20577"/>
          <ac:spMkLst>
            <pc:docMk/>
            <pc:sldMk cId="1421730995" sldId="378"/>
            <ac:spMk id="15" creationId="{FA3E3AA6-D8C7-9E91-B178-17FCD8E91A7C}"/>
          </ac:spMkLst>
        </pc:spChg>
        <pc:spChg chg="mod">
          <ac:chgData name="게스트 사용자" userId="S::urn:spo:anon#f8d3c48390ee4deff5c418ee15abfe4617f10863e3ac10dd18e8126421d352ae::" providerId="AD" clId="Web-{A07D1F64-42A2-BD5F-14A6-32B4EF6F765A}" dt="2023-06-16T03:01:39.557" v="975" actId="1076"/>
          <ac:spMkLst>
            <pc:docMk/>
            <pc:sldMk cId="1421730995" sldId="378"/>
            <ac:spMk id="18" creationId="{00CB2ABA-3274-AEC0-F2E1-4EEA5BDB1A48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1:52.745" v="988" actId="20577"/>
          <ac:spMkLst>
            <pc:docMk/>
            <pc:sldMk cId="1421730995" sldId="378"/>
            <ac:spMk id="19" creationId="{7042BDEB-89DA-583E-F2EF-1C7495BD139B}"/>
          </ac:spMkLst>
        </pc:spChg>
        <pc:spChg chg="mod">
          <ac:chgData name="게스트 사용자" userId="S::urn:spo:anon#f8d3c48390ee4deff5c418ee15abfe4617f10863e3ac10dd18e8126421d352ae::" providerId="AD" clId="Web-{A07D1F64-42A2-BD5F-14A6-32B4EF6F765A}" dt="2023-06-16T03:01:34.416" v="973" actId="1076"/>
          <ac:spMkLst>
            <pc:docMk/>
            <pc:sldMk cId="1421730995" sldId="378"/>
            <ac:spMk id="20" creationId="{D055A1D3-12EC-1622-E7FF-EB349AC00CF5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0:20.050" v="915" actId="20577"/>
        <pc:sldMkLst>
          <pc:docMk/>
          <pc:sldMk cId="654355502" sldId="379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0:09.112" v="906" actId="20577"/>
          <ac:spMkLst>
            <pc:docMk/>
            <pc:sldMk cId="654355502" sldId="379"/>
            <ac:spMk id="6" creationId="{998A18B4-C67D-8DB2-02A5-BDABD721D8E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0:20.050" v="915" actId="20577"/>
          <ac:spMkLst>
            <pc:docMk/>
            <pc:sldMk cId="654355502" sldId="379"/>
            <ac:spMk id="8" creationId="{F25042A0-89BA-01BC-1F0E-961B22064222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3:19.877" v="1048" actId="20577"/>
        <pc:sldMkLst>
          <pc:docMk/>
          <pc:sldMk cId="391620148" sldId="380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2:34.373" v="999" actId="14100"/>
          <ac:spMkLst>
            <pc:docMk/>
            <pc:sldMk cId="391620148" sldId="380"/>
            <ac:spMk id="9" creationId="{7732BBB9-E80D-2E57-BBF6-DCDF9D99C43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2:53.890" v="1024" actId="20577"/>
          <ac:spMkLst>
            <pc:docMk/>
            <pc:sldMk cId="391620148" sldId="380"/>
            <ac:spMk id="12" creationId="{3131D9D8-C15B-401C-10B6-307E1F7EB892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3:03.563" v="1033" actId="20577"/>
          <ac:spMkLst>
            <pc:docMk/>
            <pc:sldMk cId="391620148" sldId="380"/>
            <ac:spMk id="18" creationId="{0A26C8AC-B214-0323-7E4D-F05A5378F5F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3:12.079" v="1041" actId="20577"/>
          <ac:spMkLst>
            <pc:docMk/>
            <pc:sldMk cId="391620148" sldId="380"/>
            <ac:spMk id="20" creationId="{A05DC276-4C6A-63F3-99C3-87517E0FE45C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3:19.877" v="1048" actId="20577"/>
          <ac:spMkLst>
            <pc:docMk/>
            <pc:sldMk cId="391620148" sldId="380"/>
            <ac:spMk id="22" creationId="{07F11095-A83F-0B99-8381-077AB4A272A2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7:26.349" v="1238" actId="1076"/>
        <pc:sldMkLst>
          <pc:docMk/>
          <pc:sldMk cId="2776338821" sldId="381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7:04.050" v="1219" actId="20577"/>
          <ac:spMkLst>
            <pc:docMk/>
            <pc:sldMk cId="2776338821" sldId="381"/>
            <ac:spMk id="3" creationId="{7DAB86DB-BBB9-B635-1B32-68B7F754A1FB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7:26.349" v="1238" actId="1076"/>
          <ac:spMkLst>
            <pc:docMk/>
            <pc:sldMk cId="2776338821" sldId="381"/>
            <ac:spMk id="6" creationId="{5506F77A-7062-9F26-5F77-7D92E065E5E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7:23.802" v="1237" actId="20577"/>
          <ac:spMkLst>
            <pc:docMk/>
            <pc:sldMk cId="2776338821" sldId="381"/>
            <ac:spMk id="12" creationId="{969DD86B-E593-1A08-7573-EE0414699BEC}"/>
          </ac:spMkLst>
        </pc:spChg>
        <pc:picChg chg="mod">
          <ac:chgData name="게스트 사용자" userId="S::urn:spo:anon#f8d3c48390ee4deff5c418ee15abfe4617f10863e3ac10dd18e8126421d352ae::" providerId="AD" clId="Web-{A07D1F64-42A2-BD5F-14A6-32B4EF6F765A}" dt="2023-06-16T03:07:11.816" v="1226" actId="1076"/>
          <ac:picMkLst>
            <pc:docMk/>
            <pc:sldMk cId="2776338821" sldId="381"/>
            <ac:picMk id="9" creationId="{CEF3A6A6-C5E9-908F-A78D-11839F8799ED}"/>
          </ac:picMkLst>
        </pc:picChg>
      </pc:sldChg>
      <pc:sldChg chg="addSp modSp ord">
        <pc:chgData name="게스트 사용자" userId="S::urn:spo:anon#f8d3c48390ee4deff5c418ee15abfe4617f10863e3ac10dd18e8126421d352ae::" providerId="AD" clId="Web-{A07D1F64-42A2-BD5F-14A6-32B4EF6F765A}" dt="2023-06-16T03:05:42.763" v="1155" actId="20577"/>
        <pc:sldMkLst>
          <pc:docMk/>
          <pc:sldMk cId="3385411714" sldId="382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3:50.051" v="1060" actId="14100"/>
          <ac:spMkLst>
            <pc:docMk/>
            <pc:sldMk cId="3385411714" sldId="382"/>
            <ac:spMk id="3" creationId="{6B785AB8-A4F2-2A55-2C54-3D195D14066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4:18.522" v="1073" actId="14100"/>
          <ac:spMkLst>
            <pc:docMk/>
            <pc:sldMk cId="3385411714" sldId="382"/>
            <ac:spMk id="14" creationId="{FABDB5B9-ADB0-4872-4349-AF46D9F07AB4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4:36.883" v="1088" actId="14100"/>
          <ac:spMkLst>
            <pc:docMk/>
            <pc:sldMk cId="3385411714" sldId="382"/>
            <ac:spMk id="18" creationId="{593FB49A-82E1-251C-A97D-9C61A69E0C4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5:26.558" v="1122" actId="20577"/>
          <ac:spMkLst>
            <pc:docMk/>
            <pc:sldMk cId="3385411714" sldId="382"/>
            <ac:spMk id="19" creationId="{115B18C3-13EE-66D2-D925-E36717FD80D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5:42.763" v="1155" actId="20577"/>
          <ac:spMkLst>
            <pc:docMk/>
            <pc:sldMk cId="3385411714" sldId="382"/>
            <ac:spMk id="20" creationId="{E2024141-F2B9-93EC-1034-28D9955C1CF3}"/>
          </ac:spMkLst>
        </pc:spChg>
        <pc:picChg chg="mod">
          <ac:chgData name="게스트 사용자" userId="S::urn:spo:anon#f8d3c48390ee4deff5c418ee15abfe4617f10863e3ac10dd18e8126421d352ae::" providerId="AD" clId="Web-{A07D1F64-42A2-BD5F-14A6-32B4EF6F765A}" dt="2023-06-16T03:04:26.022" v="1076" actId="1076"/>
          <ac:picMkLst>
            <pc:docMk/>
            <pc:sldMk cId="3385411714" sldId="382"/>
            <ac:picMk id="12" creationId="{302AB283-FCB8-B634-2BC1-6D9714C683BC}"/>
          </ac:picMkLst>
        </pc:pic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6:42.814" v="1192" actId="1076"/>
        <pc:sldMkLst>
          <pc:docMk/>
          <pc:sldMk cId="1166345626" sldId="383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5:59.733" v="1163" actId="20577"/>
          <ac:spMkLst>
            <pc:docMk/>
            <pc:sldMk cId="1166345626" sldId="383"/>
            <ac:spMk id="3" creationId="{634F636E-8E53-A67E-973D-D2DB522A2338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6:29.016" v="1183" actId="20577"/>
          <ac:spMkLst>
            <pc:docMk/>
            <pc:sldMk cId="1166345626" sldId="383"/>
            <ac:spMk id="14" creationId="{52D86B92-3D60-4B54-DF7C-895C4484E9F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6:42.814" v="1192" actId="1076"/>
          <ac:spMkLst>
            <pc:docMk/>
            <pc:sldMk cId="1166345626" sldId="383"/>
            <ac:spMk id="16" creationId="{CBB41875-634E-9A0C-DA33-7390A558E9B9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6:40.095" v="1190" actId="1076"/>
          <ac:spMkLst>
            <pc:docMk/>
            <pc:sldMk cId="1166345626" sldId="383"/>
            <ac:spMk id="18" creationId="{D4EC43BE-F019-2654-2B60-433879368E14}"/>
          </ac:spMkLst>
        </pc:sp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8:34.510" v="1329" actId="1076"/>
        <pc:sldMkLst>
          <pc:docMk/>
          <pc:sldMk cId="1463485578" sldId="384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7:41.334" v="1258" actId="20577"/>
          <ac:spMkLst>
            <pc:docMk/>
            <pc:sldMk cId="1463485578" sldId="384"/>
            <ac:spMk id="10" creationId="{729D446E-D1BF-E30C-48AF-012498A3923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7:54.991" v="1280" actId="20577"/>
          <ac:spMkLst>
            <pc:docMk/>
            <pc:sldMk cId="1463485578" sldId="384"/>
            <ac:spMk id="14" creationId="{9DA1BE89-4D16-3611-FC97-AA197F348A8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8:25.041" v="1319" actId="20577"/>
          <ac:spMkLst>
            <pc:docMk/>
            <pc:sldMk cId="1463485578" sldId="384"/>
            <ac:spMk id="16" creationId="{3232A738-1EC2-B7F9-C1CC-481926A0C845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8:34.510" v="1329" actId="1076"/>
          <ac:spMkLst>
            <pc:docMk/>
            <pc:sldMk cId="1463485578" sldId="384"/>
            <ac:spMk id="18" creationId="{D36AF5AB-B7F9-7F9E-D915-E75E4FBB1A94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29:43.065" v="52" actId="1076"/>
          <ac:picMkLst>
            <pc:docMk/>
            <pc:sldMk cId="1463485578" sldId="384"/>
            <ac:picMk id="2" creationId="{34906850-0E07-3E99-337C-9E7AB71EF3B3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29:47.378" v="56" actId="1076"/>
          <ac:picMkLst>
            <pc:docMk/>
            <pc:sldMk cId="1463485578" sldId="384"/>
            <ac:picMk id="3" creationId="{E7DF27AD-2C26-C733-DBD4-E555B4C5DA76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29:45.316" v="54" actId="1076"/>
          <ac:picMkLst>
            <pc:docMk/>
            <pc:sldMk cId="1463485578" sldId="384"/>
            <ac:picMk id="5" creationId="{5D6A8019-4011-F1A8-9ABD-8AC0B95D0F6A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29:46.331" v="55" actId="1076"/>
          <ac:picMkLst>
            <pc:docMk/>
            <pc:sldMk cId="1463485578" sldId="384"/>
            <ac:picMk id="6" creationId="{7368D1F8-5C9C-4C68-8294-376A7520131F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29:55.301" v="58" actId="1076"/>
          <ac:picMkLst>
            <pc:docMk/>
            <pc:sldMk cId="1463485578" sldId="384"/>
            <ac:picMk id="8" creationId="{FCD988D6-186A-338B-7BB2-CCAB19428F9A}"/>
          </ac:picMkLst>
        </pc:picChg>
      </pc:sldChg>
      <pc:sldChg chg="addSp modSp ord">
        <pc:chgData name="게스트 사용자" userId="S::urn:spo:anon#f8d3c48390ee4deff5c418ee15abfe4617f10863e3ac10dd18e8126421d352ae::" providerId="AD" clId="Web-{A07D1F64-42A2-BD5F-14A6-32B4EF6F765A}" dt="2023-06-16T03:09:51.782" v="1406" actId="1076"/>
        <pc:sldMkLst>
          <pc:docMk/>
          <pc:sldMk cId="1450204337" sldId="385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30:47.320" v="89" actId="14100"/>
          <ac:spMkLst>
            <pc:docMk/>
            <pc:sldMk cId="1450204337" sldId="385"/>
            <ac:spMk id="7" creationId="{D55C2E05-2FB6-A8DB-3D7D-B0E4659670D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30:54.571" v="92" actId="1076"/>
          <ac:spMkLst>
            <pc:docMk/>
            <pc:sldMk cId="1450204337" sldId="385"/>
            <ac:spMk id="8" creationId="{7EC81D19-1961-FDE5-FA1C-14A33119485E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9:27.874" v="1382" actId="20577"/>
          <ac:spMkLst>
            <pc:docMk/>
            <pc:sldMk cId="1450204337" sldId="385"/>
            <ac:spMk id="10" creationId="{336F04DB-6FC8-B214-A7AB-ED7E52D812DA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9:42.703" v="1394" actId="1076"/>
          <ac:spMkLst>
            <pc:docMk/>
            <pc:sldMk cId="1450204337" sldId="385"/>
            <ac:spMk id="14" creationId="{04EFB1FA-EA7B-BF57-8654-74025A5433A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9:51.782" v="1406" actId="1076"/>
          <ac:spMkLst>
            <pc:docMk/>
            <pc:sldMk cId="1450204337" sldId="385"/>
            <ac:spMk id="16" creationId="{81279388-8686-5719-09FA-D602490BB712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30:44.680" v="87" actId="1076"/>
          <ac:picMkLst>
            <pc:docMk/>
            <pc:sldMk cId="1450204337" sldId="385"/>
            <ac:picMk id="2" creationId="{4EC83316-D158-1B2C-9596-A1445256CAC4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0:42.695" v="86" actId="14100"/>
          <ac:picMkLst>
            <pc:docMk/>
            <pc:sldMk cId="1450204337" sldId="385"/>
            <ac:picMk id="3" creationId="{7718E9F0-5F08-B412-7FA6-4EB5E24654F2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0:35.945" v="80" actId="1076"/>
          <ac:picMkLst>
            <pc:docMk/>
            <pc:sldMk cId="1450204337" sldId="385"/>
            <ac:picMk id="5" creationId="{A1798AF3-0B6D-9B3E-2FCA-F462D1265020}"/>
          </ac:picMkLst>
        </pc:picChg>
      </pc:sldChg>
      <pc:sldChg chg="del">
        <pc:chgData name="게스트 사용자" userId="S::urn:spo:anon#f8d3c48390ee4deff5c418ee15abfe4617f10863e3ac10dd18e8126421d352ae::" providerId="AD" clId="Web-{A07D1F64-42A2-BD5F-14A6-32B4EF6F765A}" dt="2023-06-16T02:36:54.802" v="162"/>
        <pc:sldMkLst>
          <pc:docMk/>
          <pc:sldMk cId="3272458498" sldId="386"/>
        </pc:sldMkLst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0:42.146" v="929" actId="14100"/>
        <pc:sldMkLst>
          <pc:docMk/>
          <pc:sldMk cId="3589727200" sldId="387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00:42.146" v="929" actId="14100"/>
          <ac:spMkLst>
            <pc:docMk/>
            <pc:sldMk cId="3589727200" sldId="387"/>
            <ac:spMk id="3" creationId="{8CFD3D08-C6E9-8D0A-DFAB-4768DF8AC45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0:39.739" v="928" actId="1076"/>
          <ac:spMkLst>
            <pc:docMk/>
            <pc:sldMk cId="3589727200" sldId="387"/>
            <ac:spMk id="6" creationId="{F3433024-7B81-A43C-5B3D-062765A61ABD}"/>
          </ac:spMkLst>
        </pc:spChg>
      </pc:sldChg>
      <pc:sldChg chg="addSp modSp del">
        <pc:chgData name="게스트 사용자" userId="S::urn:spo:anon#f8d3c48390ee4deff5c418ee15abfe4617f10863e3ac10dd18e8126421d352ae::" providerId="AD" clId="Web-{A07D1F64-42A2-BD5F-14A6-32B4EF6F765A}" dt="2023-06-16T02:42:53.767" v="219"/>
        <pc:sldMkLst>
          <pc:docMk/>
          <pc:sldMk cId="3994548359" sldId="394"/>
        </pc:sldMkLst>
        <pc:picChg chg="add mod">
          <ac:chgData name="게스트 사용자" userId="S::urn:spo:anon#f8d3c48390ee4deff5c418ee15abfe4617f10863e3ac10dd18e8126421d352ae::" providerId="AD" clId="Web-{A07D1F64-42A2-BD5F-14A6-32B4EF6F765A}" dt="2023-06-16T02:41:00.290" v="183" actId="1076"/>
          <ac:picMkLst>
            <pc:docMk/>
            <pc:sldMk cId="3994548359" sldId="394"/>
            <ac:picMk id="2" creationId="{6C11231F-D973-D978-A128-445DFA2FC6FA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1:39.121" v="187" actId="1076"/>
          <ac:picMkLst>
            <pc:docMk/>
            <pc:sldMk cId="3994548359" sldId="394"/>
            <ac:picMk id="3" creationId="{47ECC7D3-B382-3400-00BB-75DBE74F4768}"/>
          </ac:picMkLst>
        </pc:picChg>
        <pc:picChg chg="add">
          <ac:chgData name="게스트 사용자" userId="S::urn:spo:anon#f8d3c48390ee4deff5c418ee15abfe4617f10863e3ac10dd18e8126421d352ae::" providerId="AD" clId="Web-{A07D1F64-42A2-BD5F-14A6-32B4EF6F765A}" dt="2023-06-16T02:41:39.637" v="188"/>
          <ac:picMkLst>
            <pc:docMk/>
            <pc:sldMk cId="3994548359" sldId="394"/>
            <ac:picMk id="6" creationId="{3DA731F0-48F6-BCE4-25B0-FF14F2B175D4}"/>
          </ac:picMkLst>
        </pc:picChg>
      </pc:sldChg>
      <pc:sldChg chg="addSp del">
        <pc:chgData name="게스트 사용자" userId="S::urn:spo:anon#f8d3c48390ee4deff5c418ee15abfe4617f10863e3ac10dd18e8126421d352ae::" providerId="AD" clId="Web-{A07D1F64-42A2-BD5F-14A6-32B4EF6F765A}" dt="2023-06-16T02:45:20.372" v="275"/>
        <pc:sldMkLst>
          <pc:docMk/>
          <pc:sldMk cId="2568749317" sldId="395"/>
        </pc:sldMkLst>
        <pc:picChg chg="add">
          <ac:chgData name="게스트 사용자" userId="S::urn:spo:anon#f8d3c48390ee4deff5c418ee15abfe4617f10863e3ac10dd18e8126421d352ae::" providerId="AD" clId="Web-{A07D1F64-42A2-BD5F-14A6-32B4EF6F765A}" dt="2023-06-16T02:44:25.321" v="252"/>
          <ac:picMkLst>
            <pc:docMk/>
            <pc:sldMk cId="2568749317" sldId="395"/>
            <ac:picMk id="3" creationId="{5B8564E6-FD24-A4AF-BDE3-D7CF0D32CC70}"/>
          </ac:picMkLst>
        </pc:pic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45:11.528" v="273" actId="1076"/>
        <pc:sldMkLst>
          <pc:docMk/>
          <pc:sldMk cId="3490463292" sldId="396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45:05.605" v="270" actId="1076"/>
          <ac:spMkLst>
            <pc:docMk/>
            <pc:sldMk cId="3490463292" sldId="396"/>
            <ac:spMk id="18" creationId="{0C6F2DF4-84BC-85EE-10A6-2AEB58992E8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5:11.528" v="273" actId="1076"/>
          <ac:spMkLst>
            <pc:docMk/>
            <pc:sldMk cId="3490463292" sldId="396"/>
            <ac:spMk id="20" creationId="{37EB9184-5065-494A-84F5-8C31920321BA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44:45.588" v="263" actId="14100"/>
          <ac:picMkLst>
            <pc:docMk/>
            <pc:sldMk cId="3490463292" sldId="396"/>
            <ac:picMk id="3" creationId="{3DAAD806-42BD-A761-8470-46D4674E4E60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5:01.433" v="269" actId="1076"/>
          <ac:picMkLst>
            <pc:docMk/>
            <pc:sldMk cId="3490463292" sldId="396"/>
            <ac:picMk id="6" creationId="{54607FAF-A8B0-FDF1-70E3-7C3428E38605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4:32.197" v="255"/>
          <ac:picMkLst>
            <pc:docMk/>
            <pc:sldMk cId="3490463292" sldId="396"/>
            <ac:picMk id="8" creationId="{E1D430D5-9657-1B3A-9AB0-F677329E84BD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4:49.401" v="265" actId="14100"/>
          <ac:picMkLst>
            <pc:docMk/>
            <pc:sldMk cId="3490463292" sldId="396"/>
            <ac:picMk id="10" creationId="{AEB86DE2-2829-5C82-3D3D-D3E449C936E0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4:38.244" v="259" actId="14100"/>
          <ac:picMkLst>
            <pc:docMk/>
            <pc:sldMk cId="3490463292" sldId="396"/>
            <ac:picMk id="14" creationId="{90DA7DF3-FFE0-5304-0A27-EB028E01FBFF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4:50.901" v="266" actId="1076"/>
          <ac:picMkLst>
            <pc:docMk/>
            <pc:sldMk cId="3490463292" sldId="396"/>
            <ac:picMk id="16" creationId="{FFA1D104-0EA5-3330-A66D-E9874F30B604}"/>
          </ac:picMkLst>
        </pc:pic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42:44.720" v="217" actId="1076"/>
        <pc:sldMkLst>
          <pc:docMk/>
          <pc:sldMk cId="149355080" sldId="397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42:39.672" v="214" actId="1076"/>
          <ac:spMkLst>
            <pc:docMk/>
            <pc:sldMk cId="149355080" sldId="397"/>
            <ac:spMk id="14" creationId="{FFBCB6A0-0C70-DFAC-A316-6ACB3F21E161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42:44.720" v="217" actId="1076"/>
          <ac:spMkLst>
            <pc:docMk/>
            <pc:sldMk cId="149355080" sldId="397"/>
            <ac:spMk id="16" creationId="{5B78D6A0-A9C1-B752-AB80-C99C1DF6291F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42:26.921" v="211" actId="14100"/>
          <ac:picMkLst>
            <pc:docMk/>
            <pc:sldMk cId="149355080" sldId="397"/>
            <ac:picMk id="3" creationId="{04F68CD8-E6DC-76EC-8FA6-E0353C1ADF4D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2:21.468" v="210" actId="1076"/>
          <ac:picMkLst>
            <pc:docMk/>
            <pc:sldMk cId="149355080" sldId="397"/>
            <ac:picMk id="6" creationId="{1F974CFB-BD5B-0A9B-70C4-1BC29B3AE48A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42:03.248" v="195"/>
          <ac:picMkLst>
            <pc:docMk/>
            <pc:sldMk cId="149355080" sldId="397"/>
            <ac:picMk id="8" creationId="{72E5BB7B-3B1D-0424-5D0B-81CF6E5E0287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42:13.655" v="203" actId="14100"/>
          <ac:picMkLst>
            <pc:docMk/>
            <pc:sldMk cId="149355080" sldId="397"/>
            <ac:picMk id="10" creationId="{BD73EF8E-D2C8-76E5-C8A3-6181CF6315DB}"/>
          </ac:picMkLst>
        </pc:picChg>
      </pc:sldChg>
      <pc:sldChg chg="addSp modSp">
        <pc:chgData name="게스트 사용자" userId="S::urn:spo:anon#f8d3c48390ee4deff5c418ee15abfe4617f10863e3ac10dd18e8126421d352ae::" providerId="AD" clId="Web-{A07D1F64-42A2-BD5F-14A6-32B4EF6F765A}" dt="2023-06-16T03:09:11.482" v="1367" actId="20577"/>
        <pc:sldMkLst>
          <pc:docMk/>
          <pc:sldMk cId="1723325722" sldId="398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30:17.943" v="70" actId="1076"/>
          <ac:spMkLst>
            <pc:docMk/>
            <pc:sldMk cId="1723325722" sldId="398"/>
            <ac:spMk id="7" creationId="{888284E3-DFEE-0708-F699-24A2F71E28BF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30:26.944" v="73" actId="1076"/>
          <ac:spMkLst>
            <pc:docMk/>
            <pc:sldMk cId="1723325722" sldId="398"/>
            <ac:spMk id="9" creationId="{C63DF376-84A7-AF74-AB16-D5A4477664F9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8:48.886" v="1345" actId="20577"/>
          <ac:spMkLst>
            <pc:docMk/>
            <pc:sldMk cId="1723325722" sldId="398"/>
            <ac:spMk id="12" creationId="{029E400E-E66E-F8C9-7FB3-26B687441CF8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9:05.028" v="1360" actId="14100"/>
          <ac:spMkLst>
            <pc:docMk/>
            <pc:sldMk cId="1723325722" sldId="398"/>
            <ac:spMk id="15" creationId="{279E201D-AD5A-9A1F-8CF2-B60305D4575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09:11.482" v="1367" actId="20577"/>
          <ac:spMkLst>
            <pc:docMk/>
            <pc:sldMk cId="1723325722" sldId="398"/>
            <ac:spMk id="16" creationId="{A12E34DA-01EB-828D-7A95-626A5C6E1F8D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30:00.661" v="62" actId="1076"/>
          <ac:picMkLst>
            <pc:docMk/>
            <pc:sldMk cId="1723325722" sldId="398"/>
            <ac:picMk id="2" creationId="{A5089435-B9C2-B754-CBAA-EDB2571C79EC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0:01.442" v="63" actId="1076"/>
          <ac:picMkLst>
            <pc:docMk/>
            <pc:sldMk cId="1723325722" sldId="398"/>
            <ac:picMk id="3" creationId="{5D9FAC2B-2F97-DA87-BFCB-61364F393638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0:08.849" v="68" actId="14100"/>
          <ac:picMkLst>
            <pc:docMk/>
            <pc:sldMk cId="1723325722" sldId="398"/>
            <ac:picMk id="5" creationId="{BEEE8252-1297-C90E-66F0-CC83BD2641E3}"/>
          </ac:picMkLst>
        </pc:pic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3:11:24.476" v="1484" actId="1076"/>
        <pc:sldMkLst>
          <pc:docMk/>
          <pc:sldMk cId="441698460" sldId="399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3:10:27.503" v="1430" actId="20577"/>
          <ac:spMkLst>
            <pc:docMk/>
            <pc:sldMk cId="441698460" sldId="399"/>
            <ac:spMk id="12" creationId="{001CDE95-A042-29D9-49CF-45C4194BA940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10:59.302" v="1459" actId="20577"/>
          <ac:spMkLst>
            <pc:docMk/>
            <pc:sldMk cId="441698460" sldId="399"/>
            <ac:spMk id="15" creationId="{055719F6-0C6E-B9CA-2A6F-35B893AB33E3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11:08.334" v="1466" actId="14100"/>
          <ac:spMkLst>
            <pc:docMk/>
            <pc:sldMk cId="441698460" sldId="399"/>
            <ac:spMk id="17" creationId="{F77F6631-94DA-2784-11C6-7A6A34316C37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3:11:24.476" v="1484" actId="1076"/>
          <ac:spMkLst>
            <pc:docMk/>
            <pc:sldMk cId="441698460" sldId="399"/>
            <ac:spMk id="19" creationId="{40DD228A-0750-551C-A632-9FD823B0D777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31:03.806" v="98" actId="1076"/>
          <ac:picMkLst>
            <pc:docMk/>
            <pc:sldMk cId="441698460" sldId="399"/>
            <ac:picMk id="2" creationId="{FC299B43-9C8E-D842-2121-D4651A7D9CA5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1:27.652" v="114" actId="1076"/>
          <ac:picMkLst>
            <pc:docMk/>
            <pc:sldMk cId="441698460" sldId="399"/>
            <ac:picMk id="3" creationId="{B29879DE-F54E-A695-1709-9A76B434CB47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1:30.777" v="117" actId="1076"/>
          <ac:picMkLst>
            <pc:docMk/>
            <pc:sldMk cId="441698460" sldId="399"/>
            <ac:picMk id="5" creationId="{2D3E9623-9C02-77BD-2FAE-67C580446EC8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1:29.417" v="116" actId="1076"/>
          <ac:picMkLst>
            <pc:docMk/>
            <pc:sldMk cId="441698460" sldId="399"/>
            <ac:picMk id="6" creationId="{DFB5C0EC-461B-1813-2A43-741E8770BA0C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31:16.416" v="105"/>
          <ac:picMkLst>
            <pc:docMk/>
            <pc:sldMk cId="441698460" sldId="399"/>
            <ac:picMk id="7" creationId="{1525DFAD-A410-BB5A-BA9D-397FC115990B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1:36.152" v="119" actId="1076"/>
          <ac:picMkLst>
            <pc:docMk/>
            <pc:sldMk cId="441698460" sldId="399"/>
            <ac:picMk id="9" creationId="{D25C23EF-41DA-5226-B7F0-3A1E08CD1685}"/>
          </ac:picMkLst>
        </pc:picChg>
      </pc:sldChg>
      <pc:sldChg chg="del">
        <pc:chgData name="게스트 사용자" userId="S::urn:spo:anon#f8d3c48390ee4deff5c418ee15abfe4617f10863e3ac10dd18e8126421d352ae::" providerId="AD" clId="Web-{A07D1F64-42A2-BD5F-14A6-32B4EF6F765A}" dt="2023-06-16T02:36:52.552" v="159"/>
        <pc:sldMkLst>
          <pc:docMk/>
          <pc:sldMk cId="3359370608" sldId="400"/>
        </pc:sldMkLst>
      </pc:sldChg>
      <pc:sldChg chg="del">
        <pc:chgData name="게스트 사용자" userId="S::urn:spo:anon#f8d3c48390ee4deff5c418ee15abfe4617f10863e3ac10dd18e8126421d352ae::" providerId="AD" clId="Web-{A07D1F64-42A2-BD5F-14A6-32B4EF6F765A}" dt="2023-06-16T02:36:53.505" v="160"/>
        <pc:sldMkLst>
          <pc:docMk/>
          <pc:sldMk cId="4224999764" sldId="401"/>
        </pc:sldMkLst>
      </pc:sldChg>
      <pc:sldChg chg="del">
        <pc:chgData name="게스트 사용자" userId="S::urn:spo:anon#f8d3c48390ee4deff5c418ee15abfe4617f10863e3ac10dd18e8126421d352ae::" providerId="AD" clId="Web-{A07D1F64-42A2-BD5F-14A6-32B4EF6F765A}" dt="2023-06-16T02:36:54.146" v="161"/>
        <pc:sldMkLst>
          <pc:docMk/>
          <pc:sldMk cId="3623782783" sldId="402"/>
        </pc:sldMkLst>
      </pc:sldChg>
      <pc:sldChg chg="addSp modSp">
        <pc:chgData name="게스트 사용자" userId="S::urn:spo:anon#f8d3c48390ee4deff5c418ee15abfe4617f10863e3ac10dd18e8126421d352ae::" providerId="AD" clId="Web-{A07D1F64-42A2-BD5F-14A6-32B4EF6F765A}" dt="2023-06-16T02:32:13.874" v="139" actId="1076"/>
        <pc:sldMkLst>
          <pc:docMk/>
          <pc:sldMk cId="1420618867" sldId="403"/>
        </pc:sldMkLst>
        <pc:spChg chg="add mod">
          <ac:chgData name="게스트 사용자" userId="S::urn:spo:anon#f8d3c48390ee4deff5c418ee15abfe4617f10863e3ac10dd18e8126421d352ae::" providerId="AD" clId="Web-{A07D1F64-42A2-BD5F-14A6-32B4EF6F765A}" dt="2023-06-16T02:32:10.968" v="136" actId="1076"/>
          <ac:spMkLst>
            <pc:docMk/>
            <pc:sldMk cId="1420618867" sldId="403"/>
            <ac:spMk id="8" creationId="{4FC9A662-FA82-D075-B057-1FAA3D99640C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32:10.968" v="137" actId="1076"/>
          <ac:spMkLst>
            <pc:docMk/>
            <pc:sldMk cId="1420618867" sldId="403"/>
            <ac:spMk id="10" creationId="{A8A2E9C2-A218-14D6-BF76-E64E1359F874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32:13.874" v="139" actId="1076"/>
          <ac:picMkLst>
            <pc:docMk/>
            <pc:sldMk cId="1420618867" sldId="403"/>
            <ac:picMk id="2" creationId="{38589834-3FFD-4D66-7323-58D0EEEF0AA6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2:12.640" v="138" actId="1076"/>
          <ac:picMkLst>
            <pc:docMk/>
            <pc:sldMk cId="1420618867" sldId="403"/>
            <ac:picMk id="3" creationId="{DBE8F819-9229-B642-1A31-3041686BAE7D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2:10.968" v="135" actId="1076"/>
          <ac:picMkLst>
            <pc:docMk/>
            <pc:sldMk cId="1420618867" sldId="403"/>
            <ac:picMk id="6" creationId="{B2C8715F-B1A1-4FF7-065E-9015D13DA3E3}"/>
          </ac:picMkLst>
        </pc:picChg>
      </pc:sldChg>
      <pc:sldChg chg="addSp delSp modSp">
        <pc:chgData name="게스트 사용자" userId="S::urn:spo:anon#f8d3c48390ee4deff5c418ee15abfe4617f10863e3ac10dd18e8126421d352ae::" providerId="AD" clId="Web-{A07D1F64-42A2-BD5F-14A6-32B4EF6F765A}" dt="2023-06-16T02:36:50.645" v="158" actId="1076"/>
        <pc:sldMkLst>
          <pc:docMk/>
          <pc:sldMk cId="215499589" sldId="404"/>
        </pc:sldMkLst>
        <pc:spChg chg="add">
          <ac:chgData name="게스트 사용자" userId="S::urn:spo:anon#f8d3c48390ee4deff5c418ee15abfe4617f10863e3ac10dd18e8126421d352ae::" providerId="AD" clId="Web-{A07D1F64-42A2-BD5F-14A6-32B4EF6F765A}" dt="2023-06-16T02:36:45.317" v="155"/>
          <ac:spMkLst>
            <pc:docMk/>
            <pc:sldMk cId="215499589" sldId="404"/>
            <ac:spMk id="8" creationId="{B8A96BA8-FA98-BE3B-A26B-DADC279BFC56}"/>
          </ac:spMkLst>
        </pc:spChg>
        <pc:spChg chg="add mod">
          <ac:chgData name="게스트 사용자" userId="S::urn:spo:anon#f8d3c48390ee4deff5c418ee15abfe4617f10863e3ac10dd18e8126421d352ae::" providerId="AD" clId="Web-{A07D1F64-42A2-BD5F-14A6-32B4EF6F765A}" dt="2023-06-16T02:36:50.645" v="158" actId="1076"/>
          <ac:spMkLst>
            <pc:docMk/>
            <pc:sldMk cId="215499589" sldId="404"/>
            <ac:spMk id="10" creationId="{8FC00E4B-A297-A3D9-35AE-8B05094C3513}"/>
          </ac:spMkLst>
        </pc:spChg>
        <pc:picChg chg="add mod">
          <ac:chgData name="게스트 사용자" userId="S::urn:spo:anon#f8d3c48390ee4deff5c418ee15abfe4617f10863e3ac10dd18e8126421d352ae::" providerId="AD" clId="Web-{A07D1F64-42A2-BD5F-14A6-32B4EF6F765A}" dt="2023-06-16T02:36:28.894" v="147" actId="1076"/>
          <ac:picMkLst>
            <pc:docMk/>
            <pc:sldMk cId="215499589" sldId="404"/>
            <ac:picMk id="2" creationId="{3E0481FF-86EB-8FF7-01F9-1D1DDAFE0BAB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6:31.613" v="150" actId="1076"/>
          <ac:picMkLst>
            <pc:docMk/>
            <pc:sldMk cId="215499589" sldId="404"/>
            <ac:picMk id="3" creationId="{800B96EE-F08D-25BE-AD76-06153ACB66EF}"/>
          </ac:picMkLst>
        </pc:picChg>
        <pc:picChg chg="add mod">
          <ac:chgData name="게스트 사용자" userId="S::urn:spo:anon#f8d3c48390ee4deff5c418ee15abfe4617f10863e3ac10dd18e8126421d352ae::" providerId="AD" clId="Web-{A07D1F64-42A2-BD5F-14A6-32B4EF6F765A}" dt="2023-06-16T02:36:34.660" v="152" actId="14100"/>
          <ac:picMkLst>
            <pc:docMk/>
            <pc:sldMk cId="215499589" sldId="404"/>
            <ac:picMk id="5" creationId="{BA70D9A3-0EA6-50D6-149D-7A5EC9EF90EA}"/>
          </ac:picMkLst>
        </pc:picChg>
        <pc:picChg chg="add del mod">
          <ac:chgData name="게스트 사용자" userId="S::urn:spo:anon#f8d3c48390ee4deff5c418ee15abfe4617f10863e3ac10dd18e8126421d352ae::" providerId="AD" clId="Web-{A07D1F64-42A2-BD5F-14A6-32B4EF6F765A}" dt="2023-06-16T02:36:40.879" v="154"/>
          <ac:picMkLst>
            <pc:docMk/>
            <pc:sldMk cId="215499589" sldId="404"/>
            <ac:picMk id="6" creationId="{59861612-502B-3D75-9E70-54F1521B9F34}"/>
          </ac:picMkLst>
        </pc:picChg>
      </pc:sldChg>
      <pc:sldChg chg="add del replId">
        <pc:chgData name="게스트 사용자" userId="S::urn:spo:anon#f8d3c48390ee4deff5c418ee15abfe4617f10863e3ac10dd18e8126421d352ae::" providerId="AD" clId="Web-{A07D1F64-42A2-BD5F-14A6-32B4EF6F765A}" dt="2023-06-16T02:49:13.171" v="391"/>
        <pc:sldMkLst>
          <pc:docMk/>
          <pc:sldMk cId="341893819" sldId="405"/>
        </pc:sldMkLst>
      </pc:sldChg>
      <pc:sldChg chg="add del replId">
        <pc:chgData name="게스트 사용자" userId="S::urn:spo:anon#f8d3c48390ee4deff5c418ee15abfe4617f10863e3ac10dd18e8126421d352ae::" providerId="AD" clId="Web-{A07D1F64-42A2-BD5F-14A6-32B4EF6F765A}" dt="2023-06-16T02:49:26.751" v="395"/>
        <pc:sldMkLst>
          <pc:docMk/>
          <pc:sldMk cId="815828253" sldId="405"/>
        </pc:sldMkLst>
      </pc:sldChg>
      <pc:sldChg chg="add del replId">
        <pc:chgData name="게스트 사용자" userId="S::urn:spo:anon#f8d3c48390ee4deff5c418ee15abfe4617f10863e3ac10dd18e8126421d352ae::" providerId="AD" clId="Web-{A07D1F64-42A2-BD5F-14A6-32B4EF6F765A}" dt="2023-06-16T02:41:51.247" v="190"/>
        <pc:sldMkLst>
          <pc:docMk/>
          <pc:sldMk cId="2692648307" sldId="405"/>
        </pc:sldMkLst>
      </pc:sldChg>
      <pc:sldChg chg="add del replId">
        <pc:chgData name="게스트 사용자" userId="S::urn:spo:anon#f8d3c48390ee4deff5c418ee15abfe4617f10863e3ac10dd18e8126421d352ae::" providerId="AD" clId="Web-{A07D1F64-42A2-BD5F-14A6-32B4EF6F765A}" dt="2023-06-16T02:49:19.359" v="393"/>
        <pc:sldMkLst>
          <pc:docMk/>
          <pc:sldMk cId="3820953438" sldId="405"/>
        </pc:sldMkLst>
      </pc:sldChg>
      <pc:sldChg chg="add del replId">
        <pc:chgData name="게스트 사용자" userId="S::urn:spo:anon#f8d3c48390ee4deff5c418ee15abfe4617f10863e3ac10dd18e8126421d352ae::" providerId="AD" clId="Web-{A07D1F64-42A2-BD5F-14A6-32B4EF6F765A}" dt="2023-06-16T02:47:09.193" v="324"/>
        <pc:sldMkLst>
          <pc:docMk/>
          <pc:sldMk cId="4116044009" sldId="405"/>
        </pc:sldMkLst>
      </pc:sldChg>
    </pc:docChg>
  </pc:docChgLst>
  <pc:docChgLst>
    <pc:chgData name="게스트 사용자" userId="S::urn:spo:anon#f8d3c48390ee4deff5c418ee15abfe4617f10863e3ac10dd18e8126421d352ae::" providerId="AD" clId="Web-{A42F17A1-A970-4CCE-A2B5-88FBD472EFBE}"/>
    <pc:docChg chg="modSld">
      <pc:chgData name="게스트 사용자" userId="S::urn:spo:anon#f8d3c48390ee4deff5c418ee15abfe4617f10863e3ac10dd18e8126421d352ae::" providerId="AD" clId="Web-{A42F17A1-A970-4CCE-A2B5-88FBD472EFBE}" dt="2023-06-16T03:19:37.079" v="15" actId="20577"/>
      <pc:docMkLst>
        <pc:docMk/>
      </pc:docMkLst>
      <pc:sldChg chg="modSp">
        <pc:chgData name="게스트 사용자" userId="S::urn:spo:anon#f8d3c48390ee4deff5c418ee15abfe4617f10863e3ac10dd18e8126421d352ae::" providerId="AD" clId="Web-{A42F17A1-A970-4CCE-A2B5-88FBD472EFBE}" dt="2023-06-16T03:19:37.079" v="15" actId="20577"/>
        <pc:sldMkLst>
          <pc:docMk/>
          <pc:sldMk cId="3678458190" sldId="277"/>
        </pc:sldMkLst>
        <pc:spChg chg="mod">
          <ac:chgData name="게스트 사용자" userId="S::urn:spo:anon#f8d3c48390ee4deff5c418ee15abfe4617f10863e3ac10dd18e8126421d352ae::" providerId="AD" clId="Web-{A42F17A1-A970-4CCE-A2B5-88FBD472EFBE}" dt="2023-06-16T03:19:37.079" v="15" actId="20577"/>
          <ac:spMkLst>
            <pc:docMk/>
            <pc:sldMk cId="3678458190" sldId="277"/>
            <ac:spMk id="3" creationId="{6ACFFFD1-01DA-72BA-91EA-2C4DB7D5A375}"/>
          </ac:spMkLst>
        </pc:spChg>
        <pc:spChg chg="mod">
          <ac:chgData name="게스트 사용자" userId="S::urn:spo:anon#f8d3c48390ee4deff5c418ee15abfe4617f10863e3ac10dd18e8126421d352ae::" providerId="AD" clId="Web-{A42F17A1-A970-4CCE-A2B5-88FBD472EFBE}" dt="2023-06-16T03:18:46.953" v="7" actId="20577"/>
          <ac:spMkLst>
            <pc:docMk/>
            <pc:sldMk cId="3678458190" sldId="277"/>
            <ac:spMk id="20" creationId="{89F05C72-C12D-2882-D757-B9A142A647E8}"/>
          </ac:spMkLst>
        </pc:spChg>
      </pc:sldChg>
    </pc:docChg>
  </pc:docChgLst>
  <pc:docChgLst>
    <pc:chgData name="게스트 사용자" userId="S::urn:spo:anon#f8d3c48390ee4deff5c418ee15abfe4617f10863e3ac10dd18e8126421d352ae::" providerId="AD" clId="Web-{C8A4666B-E815-41F1-AD59-E882F432D256}"/>
    <pc:docChg chg="addSld delSld modSld">
      <pc:chgData name="게스트 사용자" userId="S::urn:spo:anon#f8d3c48390ee4deff5c418ee15abfe4617f10863e3ac10dd18e8126421d352ae::" providerId="AD" clId="Web-{C8A4666B-E815-41F1-AD59-E882F432D256}" dt="2023-06-16T03:05:47.877" v="729" actId="1076"/>
      <pc:docMkLst>
        <pc:docMk/>
      </pc:docMkLst>
      <pc:sldChg chg="modSp">
        <pc:chgData name="게스트 사용자" userId="S::urn:spo:anon#f8d3c48390ee4deff5c418ee15abfe4617f10863e3ac10dd18e8126421d352ae::" providerId="AD" clId="Web-{C8A4666B-E815-41F1-AD59-E882F432D256}" dt="2023-06-16T02:49:12.675" v="435" actId="1076"/>
        <pc:sldMkLst>
          <pc:docMk/>
          <pc:sldMk cId="1770627206" sldId="276"/>
        </pc:sldMkLst>
        <pc:spChg chg="mod">
          <ac:chgData name="게스트 사용자" userId="S::urn:spo:anon#f8d3c48390ee4deff5c418ee15abfe4617f10863e3ac10dd18e8126421d352ae::" providerId="AD" clId="Web-{C8A4666B-E815-41F1-AD59-E882F432D256}" dt="2023-06-16T02:19:38.465" v="68" actId="14100"/>
          <ac:spMkLst>
            <pc:docMk/>
            <pc:sldMk cId="1770627206" sldId="276"/>
            <ac:spMk id="5" creationId="{6777EDE1-1A4A-E240-9A9A-F624EC7E7E6C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8:17.205" v="419" actId="20577"/>
          <ac:spMkLst>
            <pc:docMk/>
            <pc:sldMk cId="1770627206" sldId="276"/>
            <ac:spMk id="13" creationId="{0F5F859F-0675-2462-EFAF-7026BE2D5753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9:12.675" v="435" actId="1076"/>
          <ac:spMkLst>
            <pc:docMk/>
            <pc:sldMk cId="1770627206" sldId="276"/>
            <ac:spMk id="14" creationId="{F70A82EB-02D3-1609-7C37-6F60810A2423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9:08.550" v="434"/>
          <ac:spMkLst>
            <pc:docMk/>
            <pc:sldMk cId="1770627206" sldId="276"/>
            <ac:spMk id="16" creationId="{9C3F71D0-9830-7100-AEA2-5360061F948C}"/>
          </ac:spMkLst>
        </pc:spChg>
      </pc:sldChg>
      <pc:sldChg chg="modSp">
        <pc:chgData name="게스트 사용자" userId="S::urn:spo:anon#f8d3c48390ee4deff5c418ee15abfe4617f10863e3ac10dd18e8126421d352ae::" providerId="AD" clId="Web-{C8A4666B-E815-41F1-AD59-E882F432D256}" dt="2023-06-16T02:48:06.408" v="417" actId="1076"/>
        <pc:sldMkLst>
          <pc:docMk/>
          <pc:sldMk cId="3678458190" sldId="277"/>
        </pc:sldMkLst>
        <pc:spChg chg="mod">
          <ac:chgData name="게스트 사용자" userId="S::urn:spo:anon#f8d3c48390ee4deff5c418ee15abfe4617f10863e3ac10dd18e8126421d352ae::" providerId="AD" clId="Web-{C8A4666B-E815-41F1-AD59-E882F432D256}" dt="2023-06-16T02:47:51.860" v="414" actId="20577"/>
          <ac:spMkLst>
            <pc:docMk/>
            <pc:sldMk cId="3678458190" sldId="277"/>
            <ac:spMk id="3" creationId="{6ACFFFD1-01DA-72BA-91EA-2C4DB7D5A375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21:16.999" v="92" actId="1076"/>
          <ac:spMkLst>
            <pc:docMk/>
            <pc:sldMk cId="3678458190" sldId="277"/>
            <ac:spMk id="4" creationId="{7DFC24D0-B954-0A4A-9E55-4F992178191F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21:50.594" v="97"/>
          <ac:spMkLst>
            <pc:docMk/>
            <pc:sldMk cId="3678458190" sldId="277"/>
            <ac:spMk id="5" creationId="{6777EDE1-1A4A-E240-9A9A-F624EC7E7E6C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8:06.408" v="417" actId="1076"/>
          <ac:spMkLst>
            <pc:docMk/>
            <pc:sldMk cId="3678458190" sldId="277"/>
            <ac:spMk id="20" creationId="{89F05C72-C12D-2882-D757-B9A142A647E8}"/>
          </ac:spMkLst>
        </pc:spChg>
      </pc:sldChg>
      <pc:sldChg chg="addSp delSp modSp">
        <pc:chgData name="게스트 사용자" userId="S::urn:spo:anon#f8d3c48390ee4deff5c418ee15abfe4617f10863e3ac10dd18e8126421d352ae::" providerId="AD" clId="Web-{C8A4666B-E815-41F1-AD59-E882F432D256}" dt="2023-06-16T02:58:03.644" v="624" actId="20577"/>
        <pc:sldMkLst>
          <pc:docMk/>
          <pc:sldMk cId="2117305742" sldId="278"/>
        </pc:sldMkLst>
        <pc:spChg chg="mod">
          <ac:chgData name="게스트 사용자" userId="S::urn:spo:anon#f8d3c48390ee4deff5c418ee15abfe4617f10863e3ac10dd18e8126421d352ae::" providerId="AD" clId="Web-{C8A4666B-E815-41F1-AD59-E882F432D256}" dt="2023-06-16T02:58:03.644" v="624" actId="20577"/>
          <ac:spMkLst>
            <pc:docMk/>
            <pc:sldMk cId="2117305742" sldId="278"/>
            <ac:spMk id="3" creationId="{658FD711-3A3D-D7A8-C05B-5C0719FB69CE}"/>
          </ac:spMkLst>
        </pc:spChg>
        <pc:spChg chg="add del mod">
          <ac:chgData name="게스트 사용자" userId="S::urn:spo:anon#f8d3c48390ee4deff5c418ee15abfe4617f10863e3ac10dd18e8126421d352ae::" providerId="AD" clId="Web-{C8A4666B-E815-41F1-AD59-E882F432D256}" dt="2023-06-16T02:51:52.789" v="465"/>
          <ac:spMkLst>
            <pc:docMk/>
            <pc:sldMk cId="2117305742" sldId="278"/>
            <ac:spMk id="5" creationId="{6777EDE1-1A4A-E240-9A9A-F624EC7E7E6C}"/>
          </ac:spMkLst>
        </pc:spChg>
      </pc:sldChg>
      <pc:sldChg chg="addSp delSp modSp">
        <pc:chgData name="게스트 사용자" userId="S::urn:spo:anon#f8d3c48390ee4deff5c418ee15abfe4617f10863e3ac10dd18e8126421d352ae::" providerId="AD" clId="Web-{C8A4666B-E815-41F1-AD59-E882F432D256}" dt="2023-06-16T03:02:11.355" v="663"/>
        <pc:sldMkLst>
          <pc:docMk/>
          <pc:sldMk cId="2026932845" sldId="279"/>
        </pc:sldMkLst>
        <pc:spChg chg="del">
          <ac:chgData name="게스트 사용자" userId="S::urn:spo:anon#f8d3c48390ee4deff5c418ee15abfe4617f10863e3ac10dd18e8126421d352ae::" providerId="AD" clId="Web-{C8A4666B-E815-41F1-AD59-E882F432D256}" dt="2023-06-16T02:51:58.493" v="466"/>
          <ac:spMkLst>
            <pc:docMk/>
            <pc:sldMk cId="2026932845" sldId="279"/>
            <ac:spMk id="5" creationId="{6777EDE1-1A4A-E240-9A9A-F624EC7E7E6C}"/>
          </ac:spMkLst>
        </pc:spChg>
        <pc:spChg chg="add mod">
          <ac:chgData name="게스트 사용자" userId="S::urn:spo:anon#f8d3c48390ee4deff5c418ee15abfe4617f10863e3ac10dd18e8126421d352ae::" providerId="AD" clId="Web-{C8A4666B-E815-41F1-AD59-E882F432D256}" dt="2023-06-16T02:52:13.056" v="476" actId="20577"/>
          <ac:spMkLst>
            <pc:docMk/>
            <pc:sldMk cId="2026932845" sldId="279"/>
            <ac:spMk id="6" creationId="{1C70631B-AC34-3FF8-B2DD-813C8FADDC8F}"/>
          </ac:spMkLst>
        </pc:spChg>
        <pc:spChg chg="add mod">
          <ac:chgData name="게스트 사용자" userId="S::urn:spo:anon#f8d3c48390ee4deff5c418ee15abfe4617f10863e3ac10dd18e8126421d352ae::" providerId="AD" clId="Web-{C8A4666B-E815-41F1-AD59-E882F432D256}" dt="2023-06-16T03:02:11.355" v="663"/>
          <ac:spMkLst>
            <pc:docMk/>
            <pc:sldMk cId="2026932845" sldId="279"/>
            <ac:spMk id="7" creationId="{DA3E0F54-4083-5FBA-4AB7-4956BAFC554B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59:38.147" v="652" actId="20577"/>
          <ac:spMkLst>
            <pc:docMk/>
            <pc:sldMk cId="2026932845" sldId="279"/>
            <ac:spMk id="8" creationId="{2EE422E3-19C6-1E41-9D89-A35F0B99D3D6}"/>
          </ac:spMkLst>
        </pc:spChg>
      </pc:sldChg>
      <pc:sldChg chg="addSp delSp modSp">
        <pc:chgData name="게스트 사용자" userId="S::urn:spo:anon#f8d3c48390ee4deff5c418ee15abfe4617f10863e3ac10dd18e8126421d352ae::" providerId="AD" clId="Web-{C8A4666B-E815-41F1-AD59-E882F432D256}" dt="2023-06-16T03:05:47.877" v="729" actId="1076"/>
        <pc:sldMkLst>
          <pc:docMk/>
          <pc:sldMk cId="1225203634" sldId="280"/>
        </pc:sldMkLst>
        <pc:spChg chg="del">
          <ac:chgData name="게스트 사용자" userId="S::urn:spo:anon#f8d3c48390ee4deff5c418ee15abfe4617f10863e3ac10dd18e8126421d352ae::" providerId="AD" clId="Web-{C8A4666B-E815-41F1-AD59-E882F432D256}" dt="2023-06-16T02:52:18.978" v="477"/>
          <ac:spMkLst>
            <pc:docMk/>
            <pc:sldMk cId="1225203634" sldId="280"/>
            <ac:spMk id="5" creationId="{6777EDE1-1A4A-E240-9A9A-F624EC7E7E6C}"/>
          </ac:spMkLst>
        </pc:spChg>
        <pc:spChg chg="add mod">
          <ac:chgData name="게스트 사용자" userId="S::urn:spo:anon#f8d3c48390ee4deff5c418ee15abfe4617f10863e3ac10dd18e8126421d352ae::" providerId="AD" clId="Web-{C8A4666B-E815-41F1-AD59-E882F432D256}" dt="2023-06-16T03:01:20.807" v="659" actId="1076"/>
          <ac:spMkLst>
            <pc:docMk/>
            <pc:sldMk cId="1225203634" sldId="280"/>
            <ac:spMk id="6" creationId="{17B663CA-AE73-039D-FB94-44329558277C}"/>
          </ac:spMkLst>
        </pc:spChg>
        <pc:spChg chg="add mod">
          <ac:chgData name="게스트 사용자" userId="S::urn:spo:anon#f8d3c48390ee4deff5c418ee15abfe4617f10863e3ac10dd18e8126421d352ae::" providerId="AD" clId="Web-{C8A4666B-E815-41F1-AD59-E882F432D256}" dt="2023-06-16T03:05:47.877" v="729" actId="1076"/>
          <ac:spMkLst>
            <pc:docMk/>
            <pc:sldMk cId="1225203634" sldId="280"/>
            <ac:spMk id="8" creationId="{E1D7FC9E-8B87-4E3A-094E-BE1D633FBF99}"/>
          </ac:spMkLst>
        </pc:spChg>
        <pc:graphicFrameChg chg="mod modGraphic">
          <ac:chgData name="게스트 사용자" userId="S::urn:spo:anon#f8d3c48390ee4deff5c418ee15abfe4617f10863e3ac10dd18e8126421d352ae::" providerId="AD" clId="Web-{C8A4666B-E815-41F1-AD59-E882F432D256}" dt="2023-06-16T03:04:41.313" v="704"/>
          <ac:graphicFrameMkLst>
            <pc:docMk/>
            <pc:sldMk cId="1225203634" sldId="280"/>
            <ac:graphicFrameMk id="7" creationId="{792AD374-7D7B-FC8E-AE01-C31130BF8F3F}"/>
          </ac:graphicFrameMkLst>
        </pc:graphicFrameChg>
      </pc:sldChg>
      <pc:sldChg chg="modSp">
        <pc:chgData name="게스트 사용자" userId="S::urn:spo:anon#f8d3c48390ee4deff5c418ee15abfe4617f10863e3ac10dd18e8126421d352ae::" providerId="AD" clId="Web-{C8A4666B-E815-41F1-AD59-E882F432D256}" dt="2023-06-16T02:43:58.806" v="377" actId="20577"/>
        <pc:sldMkLst>
          <pc:docMk/>
          <pc:sldMk cId="3190356722" sldId="283"/>
        </pc:sldMkLst>
        <pc:spChg chg="mod">
          <ac:chgData name="게스트 사용자" userId="S::urn:spo:anon#f8d3c48390ee4deff5c418ee15abfe4617f10863e3ac10dd18e8126421d352ae::" providerId="AD" clId="Web-{C8A4666B-E815-41F1-AD59-E882F432D256}" dt="2023-06-16T02:23:38.706" v="120"/>
          <ac:spMkLst>
            <pc:docMk/>
            <pc:sldMk cId="3190356722" sldId="283"/>
            <ac:spMk id="5" creationId="{6777EDE1-1A4A-E240-9A9A-F624EC7E7E6C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3:58.806" v="377" actId="20577"/>
          <ac:spMkLst>
            <pc:docMk/>
            <pc:sldMk cId="3190356722" sldId="283"/>
            <ac:spMk id="6" creationId="{E17B2FCB-8198-9D93-1DA0-25BE31CFC20E}"/>
          </ac:spMkLst>
        </pc:spChg>
        <pc:spChg chg="mod">
          <ac:chgData name="게스트 사용자" userId="S::urn:spo:anon#f8d3c48390ee4deff5c418ee15abfe4617f10863e3ac10dd18e8126421d352ae::" providerId="AD" clId="Web-{C8A4666B-E815-41F1-AD59-E882F432D256}" dt="2023-06-16T02:42:37.694" v="348" actId="20577"/>
          <ac:spMkLst>
            <pc:docMk/>
            <pc:sldMk cId="3190356722" sldId="283"/>
            <ac:spMk id="7" creationId="{9C23A1A9-0E45-487B-E870-AE87A196879E}"/>
          </ac:spMkLst>
        </pc:spChg>
      </pc:sldChg>
      <pc:sldChg chg="add del replId">
        <pc:chgData name="게스트 사용자" userId="S::urn:spo:anon#f8d3c48390ee4deff5c418ee15abfe4617f10863e3ac10dd18e8126421d352ae::" providerId="AD" clId="Web-{C8A4666B-E815-41F1-AD59-E882F432D256}" dt="2023-06-16T02:51:51.727" v="464"/>
        <pc:sldMkLst>
          <pc:docMk/>
          <pc:sldMk cId="584812000" sldId="405"/>
        </pc:sldMkLst>
      </pc:sldChg>
    </pc:docChg>
  </pc:docChgLst>
  <pc:docChgLst>
    <pc:chgData name="게스트 사용자" userId="S::urn:spo:anon#f8d3c48390ee4deff5c418ee15abfe4617f10863e3ac10dd18e8126421d352ae::" providerId="AD" clId="Web-{34B85961-2C27-2F37-9CDE-8DE3766EA347}"/>
    <pc:docChg chg="addSld delSld modSld">
      <pc:chgData name="게스트 사용자" userId="S::urn:spo:anon#f8d3c48390ee4deff5c418ee15abfe4617f10863e3ac10dd18e8126421d352ae::" providerId="AD" clId="Web-{34B85961-2C27-2F37-9CDE-8DE3766EA347}" dt="2023-06-16T03:15:23.571" v="1444" actId="1076"/>
      <pc:docMkLst>
        <pc:docMk/>
      </pc:docMkLst>
      <pc:sldChg chg="modSp">
        <pc:chgData name="게스트 사용자" userId="S::urn:spo:anon#f8d3c48390ee4deff5c418ee15abfe4617f10863e3ac10dd18e8126421d352ae::" providerId="AD" clId="Web-{34B85961-2C27-2F37-9CDE-8DE3766EA347}" dt="2023-06-16T00:16:38.771" v="100" actId="20577"/>
        <pc:sldMkLst>
          <pc:docMk/>
          <pc:sldMk cId="3678458190" sldId="277"/>
        </pc:sldMkLst>
        <pc:spChg chg="mod">
          <ac:chgData name="게스트 사용자" userId="S::urn:spo:anon#f8d3c48390ee4deff5c418ee15abfe4617f10863e3ac10dd18e8126421d352ae::" providerId="AD" clId="Web-{34B85961-2C27-2F37-9CDE-8DE3766EA347}" dt="2023-06-16T00:16:38.771" v="100" actId="20577"/>
          <ac:spMkLst>
            <pc:docMk/>
            <pc:sldMk cId="3678458190" sldId="277"/>
            <ac:spMk id="3" creationId="{6ACFFFD1-01DA-72BA-91EA-2C4DB7D5A375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14:12.635" v="63" actId="1076"/>
          <ac:spMkLst>
            <pc:docMk/>
            <pc:sldMk cId="3678458190" sldId="277"/>
            <ac:spMk id="20" creationId="{89F05C72-C12D-2882-D757-B9A142A647E8}"/>
          </ac:spMkLst>
        </pc:spChg>
      </pc:sldChg>
      <pc:sldChg chg="modSp">
        <pc:chgData name="게스트 사용자" userId="S::urn:spo:anon#f8d3c48390ee4deff5c418ee15abfe4617f10863e3ac10dd18e8126421d352ae::" providerId="AD" clId="Web-{34B85961-2C27-2F37-9CDE-8DE3766EA347}" dt="2023-06-16T00:09:15.535" v="22" actId="20577"/>
        <pc:sldMkLst>
          <pc:docMk/>
          <pc:sldMk cId="950591054" sldId="284"/>
        </pc:sldMkLst>
        <pc:spChg chg="mod">
          <ac:chgData name="게스트 사용자" userId="S::urn:spo:anon#f8d3c48390ee4deff5c418ee15abfe4617f10863e3ac10dd18e8126421d352ae::" providerId="AD" clId="Web-{34B85961-2C27-2F37-9CDE-8DE3766EA347}" dt="2023-06-16T00:09:15.535" v="22" actId="20577"/>
          <ac:spMkLst>
            <pc:docMk/>
            <pc:sldMk cId="950591054" sldId="284"/>
            <ac:spMk id="21" creationId="{023DBFEB-581D-EF68-1B4F-4C01174859DC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08:47.408" v="11" actId="20577"/>
          <ac:spMkLst>
            <pc:docMk/>
            <pc:sldMk cId="950591054" sldId="284"/>
            <ac:spMk id="22" creationId="{33D414EE-6F26-1046-C5CC-E95C4C8DA131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08:37.282" v="7" actId="20577"/>
          <ac:spMkLst>
            <pc:docMk/>
            <pc:sldMk cId="950591054" sldId="284"/>
            <ac:spMk id="23" creationId="{AEA418A6-3BD1-7170-E68B-3D4FA6403CD9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08:54.236" v="15" actId="20577"/>
          <ac:spMkLst>
            <pc:docMk/>
            <pc:sldMk cId="950591054" sldId="284"/>
            <ac:spMk id="24" creationId="{0C5C308E-DBAC-4CD0-01BE-E573CBEB14D9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08:57.096" v="16" actId="20577"/>
          <ac:spMkLst>
            <pc:docMk/>
            <pc:sldMk cId="950591054" sldId="284"/>
            <ac:spMk id="25" creationId="{23DB1310-E561-E0D6-6907-C7CB2EF8B5BE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08:49.861" v="12" actId="20577"/>
          <ac:spMkLst>
            <pc:docMk/>
            <pc:sldMk cId="950591054" sldId="284"/>
            <ac:spMk id="53" creationId="{9711B968-B777-81ED-25E9-74BD6F6F3E53}"/>
          </ac:spMkLst>
        </pc:sp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2:18.807" v="651" actId="1076"/>
        <pc:sldMkLst>
          <pc:docMk/>
          <pc:sldMk cId="2550112240" sldId="331"/>
        </pc:sldMkLst>
        <pc:spChg chg="del mod">
          <ac:chgData name="게스트 사용자" userId="S::urn:spo:anon#f8d3c48390ee4deff5c418ee15abfe4617f10863e3ac10dd18e8126421d352ae::" providerId="AD" clId="Web-{34B85961-2C27-2F37-9CDE-8DE3766EA347}" dt="2023-06-16T02:41:50.665" v="632"/>
          <ac:spMkLst>
            <pc:docMk/>
            <pc:sldMk cId="2550112240" sldId="331"/>
            <ac:spMk id="2" creationId="{2400698E-AC14-2786-B363-6FA821BD0F7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0:27:51.493" v="135" actId="1076"/>
          <ac:spMkLst>
            <pc:docMk/>
            <pc:sldMk cId="2550112240" sldId="331"/>
            <ac:spMk id="5" creationId="{6365869D-8EE0-8EB1-1B9F-CC7AED6A8BB9}"/>
          </ac:spMkLst>
        </pc:spChg>
        <pc:spChg chg="add del">
          <ac:chgData name="게스트 사용자" userId="S::urn:spo:anon#f8d3c48390ee4deff5c418ee15abfe4617f10863e3ac10dd18e8126421d352ae::" providerId="AD" clId="Web-{34B85961-2C27-2F37-9CDE-8DE3766EA347}" dt="2023-06-16T02:39:09.787" v="568"/>
          <ac:spMkLst>
            <pc:docMk/>
            <pc:sldMk cId="2550112240" sldId="331"/>
            <ac:spMk id="6" creationId="{9BEC36EB-6820-F7FE-B815-95BB1462BF7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2:11.619" v="649" actId="1076"/>
          <ac:spMkLst>
            <pc:docMk/>
            <pc:sldMk cId="2550112240" sldId="331"/>
            <ac:spMk id="10" creationId="{1B43E8A2-4614-4F78-B99B-2BBD3E32C8D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2:18.807" v="651" actId="1076"/>
          <ac:spMkLst>
            <pc:docMk/>
            <pc:sldMk cId="2550112240" sldId="331"/>
            <ac:spMk id="12" creationId="{FBFE2489-103C-4042-CDAD-BC6E7FD4D59E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2:13.400" v="650" actId="1076"/>
          <ac:spMkLst>
            <pc:docMk/>
            <pc:sldMk cId="2550112240" sldId="331"/>
            <ac:spMk id="14" creationId="{02AF090D-5B51-ED8D-7E4F-59731E27A9C8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2:06.744" v="648" actId="20577"/>
          <ac:spMkLst>
            <pc:docMk/>
            <pc:sldMk cId="2550112240" sldId="331"/>
            <ac:spMk id="15" creationId="{D051F792-D3F4-1207-C426-0D3598857245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27:53.962" v="136" actId="1076"/>
          <ac:spMkLst>
            <pc:docMk/>
            <pc:sldMk cId="2550112240" sldId="331"/>
            <ac:spMk id="16" creationId="{BF3849B1-20DD-4258-DACC-AA10620F0678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0:23:56.007" v="101"/>
          <ac:spMkLst>
            <pc:docMk/>
            <pc:sldMk cId="2550112240" sldId="331"/>
            <ac:spMk id="18" creationId="{4A69D5D1-63E5-9D85-8A59-24291BA307BE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25:08.434" v="107" actId="14100"/>
          <ac:spMkLst>
            <pc:docMk/>
            <pc:sldMk cId="2550112240" sldId="331"/>
            <ac:spMk id="20" creationId="{DEFE836F-0C1C-9324-63CA-5FB6ECEA8A02}"/>
          </ac:spMkLst>
        </pc:spChg>
        <pc:picChg chg="add mod modCrop">
          <ac:chgData name="게스트 사용자" userId="S::urn:spo:anon#f8d3c48390ee4deff5c418ee15abfe4617f10863e3ac10dd18e8126421d352ae::" providerId="AD" clId="Web-{34B85961-2C27-2F37-9CDE-8DE3766EA347}" dt="2023-06-16T00:27:49.275" v="134" actId="1076"/>
          <ac:picMkLst>
            <pc:docMk/>
            <pc:sldMk cId="2550112240" sldId="331"/>
            <ac:picMk id="3" creationId="{72F80DE3-CFD2-A94B-8E4D-F4E2F485D8DA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41:42.618" v="629" actId="1076"/>
          <ac:picMkLst>
            <pc:docMk/>
            <pc:sldMk cId="2550112240" sldId="331"/>
            <ac:picMk id="7" creationId="{22EEE8F7-D99C-D4B8-3738-24A1CF77E1A1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0:27:43.837" v="131" actId="14100"/>
          <ac:picMkLst>
            <pc:docMk/>
            <pc:sldMk cId="2550112240" sldId="331"/>
            <ac:picMk id="9" creationId="{89A78112-6999-6E73-4DFE-0552AC604D06}"/>
          </ac:picMkLst>
        </pc:pic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49:48.161" v="887" actId="20577"/>
        <pc:sldMkLst>
          <pc:docMk/>
          <pc:sldMk cId="899484345" sldId="332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42:51.511" v="675" actId="1076"/>
          <ac:spMkLst>
            <pc:docMk/>
            <pc:sldMk cId="899484345" sldId="332"/>
            <ac:spMk id="6" creationId="{4A59A838-D97A-3932-B8CB-D16F2644E41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2:51.526" v="676" actId="1076"/>
          <ac:spMkLst>
            <pc:docMk/>
            <pc:sldMk cId="899484345" sldId="332"/>
            <ac:spMk id="7" creationId="{C57B7BD1-49C6-0F59-C88F-2687D299055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48.161" v="887" actId="20577"/>
          <ac:spMkLst>
            <pc:docMk/>
            <pc:sldMk cId="899484345" sldId="332"/>
            <ac:spMk id="9" creationId="{B31711A1-259B-30D1-97F3-CE55C8FDEC2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3:03.901" v="683" actId="20577"/>
          <ac:spMkLst>
            <pc:docMk/>
            <pc:sldMk cId="899484345" sldId="332"/>
            <ac:spMk id="10" creationId="{55ECDCE0-7B6B-9770-0EAD-AB454F072CCA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3:14.574" v="689" actId="20577"/>
          <ac:spMkLst>
            <pc:docMk/>
            <pc:sldMk cId="899484345" sldId="332"/>
            <ac:spMk id="12" creationId="{BB05D77B-E5FC-05BA-324F-773FFE49AD25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2:42:51.479" v="673" actId="1076"/>
          <ac:spMkLst>
            <pc:docMk/>
            <pc:sldMk cId="899484345" sldId="332"/>
            <ac:spMk id="15" creationId="{5B7ABA40-5502-6844-BBFD-FAD9227C5808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42:51.433" v="671" actId="1076"/>
          <ac:picMkLst>
            <pc:docMk/>
            <pc:sldMk cId="899484345" sldId="332"/>
            <ac:picMk id="2" creationId="{60D62867-C7EC-877D-167D-E9F222BC09A9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42:51.511" v="674" actId="1076"/>
          <ac:picMkLst>
            <pc:docMk/>
            <pc:sldMk cId="899484345" sldId="332"/>
            <ac:picMk id="5" creationId="{F33EB749-2C0D-AEDA-657B-7EBB385EF6F3}"/>
          </ac:picMkLst>
        </pc:picChg>
        <pc:picChg chg="mod modCrop">
          <ac:chgData name="게스트 사용자" userId="S::urn:spo:anon#f8d3c48390ee4deff5c418ee15abfe4617f10863e3ac10dd18e8126421d352ae::" providerId="AD" clId="Web-{34B85961-2C27-2F37-9CDE-8DE3766EA347}" dt="2023-06-16T02:42:51.479" v="672" actId="1076"/>
          <ac:picMkLst>
            <pc:docMk/>
            <pc:sldMk cId="899484345" sldId="332"/>
            <ac:picMk id="14" creationId="{2023B7CB-C170-2345-23C8-5B132E56A96C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9:45.442" v="885" actId="20577"/>
        <pc:sldMkLst>
          <pc:docMk/>
          <pc:sldMk cId="1166373949" sldId="333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44:47.888" v="738" actId="1076"/>
          <ac:spMkLst>
            <pc:docMk/>
            <pc:sldMk cId="1166373949" sldId="333"/>
            <ac:spMk id="6" creationId="{79B19F07-7256-0F09-7B76-70CA132A84FE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4:47.919" v="740" actId="1076"/>
          <ac:spMkLst>
            <pc:docMk/>
            <pc:sldMk cId="1166373949" sldId="333"/>
            <ac:spMk id="9" creationId="{3C62A1E1-D846-F111-1021-386A4909CAC7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2:20:32.324" v="473"/>
          <ac:spMkLst>
            <pc:docMk/>
            <pc:sldMk cId="1166373949" sldId="333"/>
            <ac:spMk id="10" creationId="{B527374A-3ED0-02C1-5E76-26B65536A0CE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4:47.935" v="741" actId="1076"/>
          <ac:spMkLst>
            <pc:docMk/>
            <pc:sldMk cId="1166373949" sldId="333"/>
            <ac:spMk id="14" creationId="{5F85DDAF-7598-B655-D24B-E4588050C7D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4:13.372" v="716" actId="1076"/>
          <ac:spMkLst>
            <pc:docMk/>
            <pc:sldMk cId="1166373949" sldId="333"/>
            <ac:spMk id="16" creationId="{294A379F-7D5D-2E6B-3F02-8DC7B05D7D39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45.442" v="885" actId="20577"/>
          <ac:spMkLst>
            <pc:docMk/>
            <pc:sldMk cId="1166373949" sldId="333"/>
            <ac:spMk id="18" creationId="{61E0E99D-B4CE-8A57-F31D-9B493027E9CC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2:44:31.653" v="721"/>
          <ac:spMkLst>
            <pc:docMk/>
            <pc:sldMk cId="1166373949" sldId="333"/>
            <ac:spMk id="20" creationId="{5B28AEB7-6A68-EC7B-2FE1-70E6C947ACC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4:43.216" v="735" actId="1076"/>
          <ac:spMkLst>
            <pc:docMk/>
            <pc:sldMk cId="1166373949" sldId="333"/>
            <ac:spMk id="22" creationId="{9B72EA5D-99DB-912F-230E-EAC022DC4696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44:47.826" v="736" actId="1076"/>
          <ac:picMkLst>
            <pc:docMk/>
            <pc:sldMk cId="1166373949" sldId="333"/>
            <ac:picMk id="2" creationId="{97EEAF00-4801-FED5-E735-669E92FEC981}"/>
          </ac:picMkLst>
        </pc:picChg>
        <pc:picChg chg="mod modCrop">
          <ac:chgData name="게스트 사용자" userId="S::urn:spo:anon#f8d3c48390ee4deff5c418ee15abfe4617f10863e3ac10dd18e8126421d352ae::" providerId="AD" clId="Web-{34B85961-2C27-2F37-9CDE-8DE3766EA347}" dt="2023-06-16T02:44:47.888" v="737" actId="1076"/>
          <ac:picMkLst>
            <pc:docMk/>
            <pc:sldMk cId="1166373949" sldId="333"/>
            <ac:picMk id="3" creationId="{67E558A1-4410-E07F-2257-C34A9E5A9C90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44:47.919" v="739" actId="1076"/>
          <ac:picMkLst>
            <pc:docMk/>
            <pc:sldMk cId="1166373949" sldId="333"/>
            <ac:picMk id="8" creationId="{D2798C9E-3CC9-80F4-30D0-E38E969067D2}"/>
          </ac:picMkLst>
        </pc:picChg>
      </pc:sldChg>
      <pc:sldChg chg="del">
        <pc:chgData name="게스트 사용자" userId="S::urn:spo:anon#f8d3c48390ee4deff5c418ee15abfe4617f10863e3ac10dd18e8126421d352ae::" providerId="AD" clId="Web-{34B85961-2C27-2F37-9CDE-8DE3766EA347}" dt="2023-06-16T02:16:21.912" v="453"/>
        <pc:sldMkLst>
          <pc:docMk/>
          <pc:sldMk cId="2504402307" sldId="335"/>
        </pc:sldMkLst>
      </pc:sldChg>
      <pc:sldChg chg="del">
        <pc:chgData name="게스트 사용자" userId="S::urn:spo:anon#f8d3c48390ee4deff5c418ee15abfe4617f10863e3ac10dd18e8126421d352ae::" providerId="AD" clId="Web-{34B85961-2C27-2F37-9CDE-8DE3766EA347}" dt="2023-06-16T02:16:02.146" v="452"/>
        <pc:sldMkLst>
          <pc:docMk/>
          <pc:sldMk cId="2134128229" sldId="336"/>
        </pc:sldMkLst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9:40.660" v="883" actId="20577"/>
        <pc:sldMkLst>
          <pc:docMk/>
          <pc:sldMk cId="2416497602" sldId="337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45:13.811" v="756" actId="1076"/>
          <ac:spMkLst>
            <pc:docMk/>
            <pc:sldMk cId="2416497602" sldId="337"/>
            <ac:spMk id="5" creationId="{F2DB8DE3-872E-0685-7B4B-2A1DAEA5F99D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13.826" v="758" actId="1076"/>
          <ac:spMkLst>
            <pc:docMk/>
            <pc:sldMk cId="2416497602" sldId="337"/>
            <ac:spMk id="10" creationId="{704BE606-F12D-9A50-E4EC-824BA34745A6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2:21:30.591" v="479"/>
          <ac:spMkLst>
            <pc:docMk/>
            <pc:sldMk cId="2416497602" sldId="337"/>
            <ac:spMk id="12" creationId="{2B88BE4F-65E1-94C3-3807-A02F6E81521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13.842" v="759" actId="1076"/>
          <ac:spMkLst>
            <pc:docMk/>
            <pc:sldMk cId="2416497602" sldId="337"/>
            <ac:spMk id="15" creationId="{F31A53AA-F147-405D-89A0-6632B6448E2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40.660" v="883" actId="20577"/>
          <ac:spMkLst>
            <pc:docMk/>
            <pc:sldMk cId="2416497602" sldId="337"/>
            <ac:spMk id="17" creationId="{A46B9C29-6283-1B6F-01ED-A717B0E7EEBD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21.436" v="762" actId="1076"/>
          <ac:spMkLst>
            <pc:docMk/>
            <pc:sldMk cId="2416497602" sldId="337"/>
            <ac:spMk id="19" creationId="{93BDB190-4E3A-F2B8-99D4-804B0E9B5E6F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31.405" v="767" actId="20577"/>
          <ac:spMkLst>
            <pc:docMk/>
            <pc:sldMk cId="2416497602" sldId="337"/>
            <ac:spMk id="21" creationId="{8C60A5B9-32EE-FB7C-8C25-F7BEABB7E04F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45:13.764" v="754" actId="1076"/>
          <ac:picMkLst>
            <pc:docMk/>
            <pc:sldMk cId="2416497602" sldId="337"/>
            <ac:picMk id="3" creationId="{A310FBC7-8DBA-941C-EFB8-29ADCDB41E17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45:13.826" v="757" actId="1076"/>
          <ac:picMkLst>
            <pc:docMk/>
            <pc:sldMk cId="2416497602" sldId="337"/>
            <ac:picMk id="7" creationId="{5119B826-A2CE-7D9E-5EDC-9E729F75BD5C}"/>
          </ac:picMkLst>
        </pc:picChg>
        <pc:picChg chg="mod modCrop">
          <ac:chgData name="게스트 사용자" userId="S::urn:spo:anon#f8d3c48390ee4deff5c418ee15abfe4617f10863e3ac10dd18e8126421d352ae::" providerId="AD" clId="Web-{34B85961-2C27-2F37-9CDE-8DE3766EA347}" dt="2023-06-16T02:45:13.811" v="755" actId="1076"/>
          <ac:picMkLst>
            <pc:docMk/>
            <pc:sldMk cId="2416497602" sldId="337"/>
            <ac:picMk id="9" creationId="{A16BC141-F10E-FDC1-6604-586B220FDEEE}"/>
          </ac:picMkLst>
        </pc:picChg>
      </pc:sldChg>
      <pc:sldChg chg="del">
        <pc:chgData name="게스트 사용자" userId="S::urn:spo:anon#f8d3c48390ee4deff5c418ee15abfe4617f10863e3ac10dd18e8126421d352ae::" providerId="AD" clId="Web-{34B85961-2C27-2F37-9CDE-8DE3766EA347}" dt="2023-06-16T02:15:42.412" v="451"/>
        <pc:sldMkLst>
          <pc:docMk/>
          <pc:sldMk cId="834909296" sldId="339"/>
        </pc:sldMkLst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55:29.997" v="1060" actId="1076"/>
        <pc:sldMkLst>
          <pc:docMk/>
          <pc:sldMk cId="3166188584" sldId="340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5:03.340" v="1047" actId="20577"/>
          <ac:spMkLst>
            <pc:docMk/>
            <pc:sldMk cId="3166188584" sldId="340"/>
            <ac:spMk id="8" creationId="{727E1621-562F-BA4F-7F10-6FDE1F4018F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5:13.449" v="1049" actId="1076"/>
          <ac:spMkLst>
            <pc:docMk/>
            <pc:sldMk cId="3166188584" sldId="340"/>
            <ac:spMk id="12" creationId="{0DFCC240-049B-6D8E-5A7D-A2EB684EA7E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5:29.997" v="1060" actId="1076"/>
          <ac:spMkLst>
            <pc:docMk/>
            <pc:sldMk cId="3166188584" sldId="340"/>
            <ac:spMk id="15" creationId="{D6B06EE4-E4EF-E044-10D4-35A3B72E7310}"/>
          </ac:spMkLst>
        </pc:sp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3:01:58.802" v="1275" actId="20577"/>
        <pc:sldMkLst>
          <pc:docMk/>
          <pc:sldMk cId="1668366773" sldId="342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3:01:10.957" v="1246" actId="1076"/>
          <ac:spMkLst>
            <pc:docMk/>
            <pc:sldMk cId="1668366773" sldId="342"/>
            <ac:spMk id="20" creationId="{0E686270-02F4-B69E-76DD-0A5CAAB4640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1:28.786" v="1262" actId="14100"/>
          <ac:spMkLst>
            <pc:docMk/>
            <pc:sldMk cId="1668366773" sldId="342"/>
            <ac:spMk id="24" creationId="{DFA35F6B-8FD2-DB9E-C7F3-25865BF14749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1:58.802" v="1275" actId="20577"/>
          <ac:spMkLst>
            <pc:docMk/>
            <pc:sldMk cId="1668366773" sldId="342"/>
            <ac:spMk id="27" creationId="{E9332638-884C-FC5D-CEE4-E7FAD1A75565}"/>
          </ac:spMkLst>
        </pc:sp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9:37.254" v="881" actId="20577"/>
        <pc:sldMkLst>
          <pc:docMk/>
          <pc:sldMk cId="1369689723" sldId="343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45:42.218" v="772" actId="1076"/>
          <ac:spMkLst>
            <pc:docMk/>
            <pc:sldMk cId="1369689723" sldId="343"/>
            <ac:spMk id="3" creationId="{8806B40B-7FD1-875E-D6C2-14F2EA69884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42.218" v="773" actId="1076"/>
          <ac:spMkLst>
            <pc:docMk/>
            <pc:sldMk cId="1369689723" sldId="343"/>
            <ac:spMk id="6" creationId="{6D0E2688-3777-45DB-BCDA-A350202EC372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2:22:12.780" v="491"/>
          <ac:spMkLst>
            <pc:docMk/>
            <pc:sldMk cId="1369689723" sldId="343"/>
            <ac:spMk id="12" creationId="{B14110B3-EE5F-28D1-55CA-3FE4F91B6638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42.249" v="775" actId="1076"/>
          <ac:spMkLst>
            <pc:docMk/>
            <pc:sldMk cId="1369689723" sldId="343"/>
            <ac:spMk id="15" creationId="{AFD53819-E7D3-0B43-C617-D98F62C0B532}"/>
          </ac:spMkLst>
        </pc:spChg>
        <pc:spChg chg="add del">
          <ac:chgData name="게스트 사용자" userId="S::urn:spo:anon#f8d3c48390ee4deff5c418ee15abfe4617f10863e3ac10dd18e8126421d352ae::" providerId="AD" clId="Web-{34B85961-2C27-2F37-9CDE-8DE3766EA347}" dt="2023-06-16T02:45:36.202" v="769"/>
          <ac:spMkLst>
            <pc:docMk/>
            <pc:sldMk cId="1369689723" sldId="343"/>
            <ac:spMk id="17" creationId="{CC4366A6-00DF-712E-AC0D-4BCA32058D0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45.546" v="777" actId="1076"/>
          <ac:spMkLst>
            <pc:docMk/>
            <pc:sldMk cId="1369689723" sldId="343"/>
            <ac:spMk id="19" creationId="{0949CB13-9885-1445-45DC-C548555DFB9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5:56.655" v="783" actId="20577"/>
          <ac:spMkLst>
            <pc:docMk/>
            <pc:sldMk cId="1369689723" sldId="343"/>
            <ac:spMk id="21" creationId="{B01D31D2-0C9A-6962-62FA-2D98536FC292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37.254" v="881" actId="20577"/>
          <ac:spMkLst>
            <pc:docMk/>
            <pc:sldMk cId="1369689723" sldId="343"/>
            <ac:spMk id="23" creationId="{B088561E-4665-2332-9253-3A93E78EA528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45:42.139" v="770" actId="1076"/>
          <ac:picMkLst>
            <pc:docMk/>
            <pc:sldMk cId="1369689723" sldId="343"/>
            <ac:picMk id="7" creationId="{458E4701-045A-B8EC-D8CF-536E88082A72}"/>
          </ac:picMkLst>
        </pc:picChg>
        <pc:picChg chg="mod modCrop">
          <ac:chgData name="게스트 사용자" userId="S::urn:spo:anon#f8d3c48390ee4deff5c418ee15abfe4617f10863e3ac10dd18e8126421d352ae::" providerId="AD" clId="Web-{34B85961-2C27-2F37-9CDE-8DE3766EA347}" dt="2023-06-16T02:45:42.218" v="771" actId="1076"/>
          <ac:picMkLst>
            <pc:docMk/>
            <pc:sldMk cId="1369689723" sldId="343"/>
            <ac:picMk id="8" creationId="{F5234607-E0C1-64A8-A519-90B50AF103AF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45:42.233" v="774" actId="1076"/>
          <ac:picMkLst>
            <pc:docMk/>
            <pc:sldMk cId="1369689723" sldId="343"/>
            <ac:picMk id="10" creationId="{0985988A-44A1-519D-3931-DF0910A503F7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3:15:23.571" v="1444" actId="1076"/>
        <pc:sldMkLst>
          <pc:docMk/>
          <pc:sldMk cId="4181887118" sldId="349"/>
        </pc:sldMkLst>
        <pc:spChg chg="mod">
          <ac:chgData name="게스트 사용자" userId="S::urn:spo:anon#f8d3c48390ee4deff5c418ee15abfe4617f10863e3ac10dd18e8126421d352ae::" providerId="AD" clId="Web-{34B85961-2C27-2F37-9CDE-8DE3766EA347}" dt="2023-06-16T03:11:28.018" v="1432" actId="1076"/>
          <ac:spMkLst>
            <pc:docMk/>
            <pc:sldMk cId="4181887118" sldId="349"/>
            <ac:spMk id="3" creationId="{A7891BA1-97C4-F97D-8513-35AD933C261E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3:15:16.102" v="1442" actId="1076"/>
          <ac:spMkLst>
            <pc:docMk/>
            <pc:sldMk cId="4181887118" sldId="349"/>
            <ac:spMk id="5" creationId="{16EB12BA-BBA1-51F2-81F2-4981615E3691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3:11:19.315" v="1431"/>
          <ac:spMkLst>
            <pc:docMk/>
            <pc:sldMk cId="4181887118" sldId="349"/>
            <ac:spMk id="7" creationId="{3AA6B25D-5B8C-6659-04FD-983DC4051C19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3:11:17.346" v="1430" actId="20577"/>
          <ac:spMkLst>
            <pc:docMk/>
            <pc:sldMk cId="4181887118" sldId="349"/>
            <ac:spMk id="11" creationId="{03402BD8-5F80-594E-BCAE-8D2B83985C3A}"/>
          </ac:spMkLst>
        </pc:spChg>
        <pc:picChg chg="add del mod">
          <ac:chgData name="게스트 사용자" userId="S::urn:spo:anon#f8d3c48390ee4deff5c418ee15abfe4617f10863e3ac10dd18e8126421d352ae::" providerId="AD" clId="Web-{34B85961-2C27-2F37-9CDE-8DE3766EA347}" dt="2023-06-16T03:14:17.069" v="1435"/>
          <ac:picMkLst>
            <pc:docMk/>
            <pc:sldMk cId="4181887118" sldId="349"/>
            <ac:picMk id="2" creationId="{BB807E28-FFA7-A281-F3E8-0D436AC96B5B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3:15:23.571" v="1444" actId="1076"/>
          <ac:picMkLst>
            <pc:docMk/>
            <pc:sldMk cId="4181887118" sldId="349"/>
            <ac:picMk id="8" creationId="{AC5BEA56-263F-D4D5-57A8-F71116A0BACF}"/>
          </ac:picMkLst>
        </pc:picChg>
      </pc:sldChg>
      <pc:sldChg chg="del">
        <pc:chgData name="게스트 사용자" userId="S::urn:spo:anon#f8d3c48390ee4deff5c418ee15abfe4617f10863e3ac10dd18e8126421d352ae::" providerId="AD" clId="Web-{34B85961-2C27-2F37-9CDE-8DE3766EA347}" dt="2023-06-16T02:15:41.365" v="450"/>
        <pc:sldMkLst>
          <pc:docMk/>
          <pc:sldMk cId="3196591924" sldId="353"/>
        </pc:sldMkLst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47:38.064" v="812" actId="1076"/>
        <pc:sldMkLst>
          <pc:docMk/>
          <pc:sldMk cId="1103071514" sldId="354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47:07.923" v="807" actId="1076"/>
          <ac:spMkLst>
            <pc:docMk/>
            <pc:sldMk cId="1103071514" sldId="354"/>
            <ac:spMk id="6" creationId="{13BD5E96-A5CB-3646-9A17-1D3762DE00A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7:38.064" v="812" actId="1076"/>
          <ac:spMkLst>
            <pc:docMk/>
            <pc:sldMk cId="1103071514" sldId="354"/>
            <ac:spMk id="8" creationId="{F1DF4EBB-6D64-EE00-7FBA-4C3DDCD11E3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6:14.671" v="791" actId="1076"/>
          <ac:spMkLst>
            <pc:docMk/>
            <pc:sldMk cId="1103071514" sldId="354"/>
            <ac:spMk id="10" creationId="{B792047C-98F8-B47F-1E1B-D33F0175B78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6:28.922" v="793" actId="1076"/>
          <ac:spMkLst>
            <pc:docMk/>
            <pc:sldMk cId="1103071514" sldId="354"/>
            <ac:spMk id="14" creationId="{8E00A040-49C7-4CF3-DC48-94CE3541146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7:14.533" v="809" actId="1076"/>
          <ac:spMkLst>
            <pc:docMk/>
            <pc:sldMk cId="1103071514" sldId="354"/>
            <ac:spMk id="15" creationId="{1B0C8471-781F-27F2-657E-DA3236F8AD35}"/>
          </ac:spMkLst>
        </pc:spChg>
        <pc:picChg chg="add mod">
          <ac:chgData name="게스트 사용자" userId="S::urn:spo:anon#f8d3c48390ee4deff5c418ee15abfe4617f10863e3ac10dd18e8126421d352ae::" providerId="AD" clId="Web-{34B85961-2C27-2F37-9CDE-8DE3766EA347}" dt="2023-06-16T02:47:14.517" v="808" actId="1076"/>
          <ac:picMkLst>
            <pc:docMk/>
            <pc:sldMk cId="1103071514" sldId="354"/>
            <ac:picMk id="2" creationId="{D1E81986-9485-6B59-87F7-9D8D0544933C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1:05:25.038" v="215" actId="14100"/>
          <ac:picMkLst>
            <pc:docMk/>
            <pc:sldMk cId="1103071514" sldId="354"/>
            <ac:picMk id="3" creationId="{BD720120-42DB-5BFC-9736-EFA074019D77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8:38.315" v="844" actId="1076"/>
        <pc:sldMkLst>
          <pc:docMk/>
          <pc:sldMk cId="4263953613" sldId="355"/>
        </pc:sldMkLst>
        <pc:spChg chg="del mod">
          <ac:chgData name="게스트 사용자" userId="S::urn:spo:anon#f8d3c48390ee4deff5c418ee15abfe4617f10863e3ac10dd18e8126421d352ae::" providerId="AD" clId="Web-{34B85961-2C27-2F37-9CDE-8DE3766EA347}" dt="2023-06-16T02:10:57.562" v="441"/>
          <ac:spMkLst>
            <pc:docMk/>
            <pc:sldMk cId="4263953613" sldId="355"/>
            <ac:spMk id="7" creationId="{1394D5F9-FA07-D6D1-D205-9ADE776BD822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2:10:59.983" v="443"/>
          <ac:spMkLst>
            <pc:docMk/>
            <pc:sldMk cId="4263953613" sldId="355"/>
            <ac:spMk id="8" creationId="{83BC7F6B-029C-DFF0-4FAF-8144CA88BBF8}"/>
          </ac:spMkLst>
        </pc:spChg>
        <pc:spChg chg="del mod">
          <ac:chgData name="게스트 사용자" userId="S::urn:spo:anon#f8d3c48390ee4deff5c418ee15abfe4617f10863e3ac10dd18e8126421d352ae::" providerId="AD" clId="Web-{34B85961-2C27-2F37-9CDE-8DE3766EA347}" dt="2023-06-16T02:10:58.546" v="442"/>
          <ac:spMkLst>
            <pc:docMk/>
            <pc:sldMk cId="4263953613" sldId="355"/>
            <ac:spMk id="9" creationId="{27486BA5-E70D-94D3-551C-45AAACFA69C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26:28.754" v="524" actId="1076"/>
          <ac:spMkLst>
            <pc:docMk/>
            <pc:sldMk cId="4263953613" sldId="355"/>
            <ac:spMk id="15" creationId="{FD64499E-0CBA-79EB-0E56-4456BC88BD1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27:49.365" v="542" actId="1076"/>
          <ac:spMkLst>
            <pc:docMk/>
            <pc:sldMk cId="4263953613" sldId="355"/>
            <ac:spMk id="17" creationId="{33ADA863-CDE7-FFB2-6AFC-6B954AC024D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27:56.741" v="546" actId="1076"/>
          <ac:spMkLst>
            <pc:docMk/>
            <pc:sldMk cId="4263953613" sldId="355"/>
            <ac:spMk id="18" creationId="{DCA8E1D5-1351-0A53-C4DA-62A0E79172B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7:57.283" v="814" actId="1076"/>
          <ac:spMkLst>
            <pc:docMk/>
            <pc:sldMk cId="4263953613" sldId="355"/>
            <ac:spMk id="20" creationId="{421809F7-882F-3913-A2F0-748ECDFAC36E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8:10.612" v="822" actId="20577"/>
          <ac:spMkLst>
            <pc:docMk/>
            <pc:sldMk cId="4263953613" sldId="355"/>
            <ac:spMk id="22" creationId="{BB81E19C-98C1-2D5D-A625-61DAE35FB069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8:22.956" v="833" actId="20577"/>
          <ac:spMkLst>
            <pc:docMk/>
            <pc:sldMk cId="4263953613" sldId="355"/>
            <ac:spMk id="23" creationId="{A91E7463-3E55-588E-2752-E425F2873FC8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8:38.315" v="844" actId="1076"/>
          <ac:spMkLst>
            <pc:docMk/>
            <pc:sldMk cId="4263953613" sldId="355"/>
            <ac:spMk id="24" creationId="{44838B84-A127-919D-D7D6-BF499E72799A}"/>
          </ac:spMkLst>
        </pc:spChg>
        <pc:picChg chg="del mod">
          <ac:chgData name="게스트 사용자" userId="S::urn:spo:anon#f8d3c48390ee4deff5c418ee15abfe4617f10863e3ac10dd18e8126421d352ae::" providerId="AD" clId="Web-{34B85961-2C27-2F37-9CDE-8DE3766EA347}" dt="2023-06-16T02:25:22.956" v="514"/>
          <ac:picMkLst>
            <pc:docMk/>
            <pc:sldMk cId="4263953613" sldId="355"/>
            <ac:picMk id="2" creationId="{D57FBECE-9A07-44D7-5A0F-83CB65C5244F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25:24.815" v="515" actId="1076"/>
          <ac:picMkLst>
            <pc:docMk/>
            <pc:sldMk cId="4263953613" sldId="355"/>
            <ac:picMk id="3" creationId="{DD2460D6-F840-8E71-C515-12300945485D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25:30.300" v="516" actId="1076"/>
          <ac:picMkLst>
            <pc:docMk/>
            <pc:sldMk cId="4263953613" sldId="355"/>
            <ac:picMk id="5" creationId="{9FF851B2-4C8E-7B0D-719A-43043CF408BB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27:40.303" v="538" actId="1076"/>
          <ac:picMkLst>
            <pc:docMk/>
            <pc:sldMk cId="4263953613" sldId="355"/>
            <ac:picMk id="6" creationId="{F9DDE588-0645-5DCE-187A-7BDDE67205B8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2:26:11.707" v="519"/>
          <ac:picMkLst>
            <pc:docMk/>
            <pc:sldMk cId="4263953613" sldId="355"/>
            <ac:picMk id="12" creationId="{50512C3C-9709-51B9-887C-1309B31BCAB9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27:43.615" v="539" actId="1076"/>
          <ac:picMkLst>
            <pc:docMk/>
            <pc:sldMk cId="4263953613" sldId="355"/>
            <ac:picMk id="16" creationId="{2BABA44A-4C79-56FA-02FF-6B5364465456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49:15.113" v="871" actId="20577"/>
        <pc:sldMkLst>
          <pc:docMk/>
          <pc:sldMk cId="3863081622" sldId="356"/>
        </pc:sldMkLst>
        <pc:spChg chg="del">
          <ac:chgData name="게스트 사용자" userId="S::urn:spo:anon#f8d3c48390ee4deff5c418ee15abfe4617f10863e3ac10dd18e8126421d352ae::" providerId="AD" clId="Web-{34B85961-2C27-2F37-9CDE-8DE3766EA347}" dt="2023-06-16T02:28:01.397" v="547"/>
          <ac:spMkLst>
            <pc:docMk/>
            <pc:sldMk cId="3863081622" sldId="356"/>
            <ac:spMk id="6" creationId="{C5094490-291B-628B-5B0D-C595610AD151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2:28:07.241" v="550" actId="1076"/>
          <ac:spMkLst>
            <pc:docMk/>
            <pc:sldMk cId="3863081622" sldId="356"/>
            <ac:spMk id="8" creationId="{1B5BD56B-3511-24D2-3AAE-934B451A807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28:29.335" v="556" actId="1076"/>
          <ac:spMkLst>
            <pc:docMk/>
            <pc:sldMk cId="3863081622" sldId="356"/>
            <ac:spMk id="10" creationId="{E5C8D4DE-3EA2-A7D3-BAB4-844400B96DD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8:50.956" v="851" actId="20577"/>
          <ac:spMkLst>
            <pc:docMk/>
            <pc:sldMk cId="3863081622" sldId="356"/>
            <ac:spMk id="14" creationId="{97DBCF69-96E0-A029-5CB0-77A78ACD457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01.816" v="860" actId="20577"/>
          <ac:spMkLst>
            <pc:docMk/>
            <pc:sldMk cId="3863081622" sldId="356"/>
            <ac:spMk id="15" creationId="{1F60B725-DE98-B92F-C561-70F3D874E707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15.113" v="871" actId="20577"/>
          <ac:spMkLst>
            <pc:docMk/>
            <pc:sldMk cId="3863081622" sldId="356"/>
            <ac:spMk id="16" creationId="{306204A6-8683-8CA1-7D27-D9F34D5704CD}"/>
          </ac:spMkLst>
        </pc:spChg>
        <pc:picChg chg="del">
          <ac:chgData name="게스트 사용자" userId="S::urn:spo:anon#f8d3c48390ee4deff5c418ee15abfe4617f10863e3ac10dd18e8126421d352ae::" providerId="AD" clId="Web-{34B85961-2C27-2F37-9CDE-8DE3766EA347}" dt="2023-06-16T02:27:11.224" v="525"/>
          <ac:picMkLst>
            <pc:docMk/>
            <pc:sldMk cId="3863081622" sldId="356"/>
            <ac:picMk id="2" creationId="{A10659BA-B473-3776-C143-2DE4202D380D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28:07.194" v="548" actId="1076"/>
          <ac:picMkLst>
            <pc:docMk/>
            <pc:sldMk cId="3863081622" sldId="356"/>
            <ac:picMk id="3" creationId="{1A5CDD01-6F6E-1D2A-731F-653BCD3EFABD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28:07.225" v="549" actId="1076"/>
          <ac:picMkLst>
            <pc:docMk/>
            <pc:sldMk cId="3863081622" sldId="356"/>
            <ac:picMk id="7" creationId="{98495E72-2E99-037D-0CE2-F30DC5359D5E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28:21.663" v="552" actId="1076"/>
          <ac:picMkLst>
            <pc:docMk/>
            <pc:sldMk cId="3863081622" sldId="356"/>
            <ac:picMk id="9" creationId="{13E9949D-70E6-17A7-7D82-1F343F1C0F1A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51:50.710" v="921" actId="20577"/>
        <pc:sldMkLst>
          <pc:docMk/>
          <pc:sldMk cId="3783797142" sldId="357"/>
        </pc:sldMkLst>
        <pc:spChg chg="mod">
          <ac:chgData name="게스트 사용자" userId="S::urn:spo:anon#f8d3c48390ee4deff5c418ee15abfe4617f10863e3ac10dd18e8126421d352ae::" providerId="AD" clId="Web-{34B85961-2C27-2F37-9CDE-8DE3766EA347}" dt="2023-06-16T02:51:40.960" v="913" actId="1076"/>
          <ac:spMkLst>
            <pc:docMk/>
            <pc:sldMk cId="3783797142" sldId="357"/>
            <ac:spMk id="6" creationId="{96BC6031-9C73-B6B3-5EF5-76B2572BD244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2:50:40.959" v="907" actId="14100"/>
          <ac:spMkLst>
            <pc:docMk/>
            <pc:sldMk cId="3783797142" sldId="357"/>
            <ac:spMk id="8" creationId="{4DD45F51-8779-C935-0870-B1E1CBE6EC4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49:28.191" v="879" actId="20577"/>
          <ac:spMkLst>
            <pc:docMk/>
            <pc:sldMk cId="3783797142" sldId="357"/>
            <ac:spMk id="10" creationId="{282F32F6-EB20-C751-FCBC-CE2D2286133A}"/>
          </ac:spMkLst>
        </pc:spChg>
        <pc:spChg chg="del mod">
          <ac:chgData name="게스트 사용자" userId="S::urn:spo:anon#f8d3c48390ee4deff5c418ee15abfe4617f10863e3ac10dd18e8126421d352ae::" providerId="AD" clId="Web-{34B85961-2C27-2F37-9CDE-8DE3766EA347}" dt="2023-06-16T00:40:28.722" v="154"/>
          <ac:spMkLst>
            <pc:docMk/>
            <pc:sldMk cId="3783797142" sldId="357"/>
            <ac:spMk id="10" creationId="{6B923CF0-39CD-8E5E-E8BB-D89ACCFF0CCE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0:42:35.404" v="175"/>
          <ac:spMkLst>
            <pc:docMk/>
            <pc:sldMk cId="3783797142" sldId="357"/>
            <ac:spMk id="12" creationId="{8D1CF4F2-AAB1-2F58-40CB-7E1D6AC4C7A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0:36.084" v="905" actId="1076"/>
          <ac:spMkLst>
            <pc:docMk/>
            <pc:sldMk cId="3783797142" sldId="357"/>
            <ac:spMk id="12" creationId="{F718576C-39B2-0878-6838-D43A83000A5A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0:41:59.963" v="167" actId="1076"/>
          <ac:spMkLst>
            <pc:docMk/>
            <pc:sldMk cId="3783797142" sldId="357"/>
            <ac:spMk id="14" creationId="{2D2411D8-41F3-1373-FCC0-E9B499B8FFC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0:42:07.948" v="170" actId="688"/>
          <ac:spMkLst>
            <pc:docMk/>
            <pc:sldMk cId="3783797142" sldId="357"/>
            <ac:spMk id="15" creationId="{749B615C-F15C-3511-A00F-536F11910778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1:02:30.790" v="209"/>
          <ac:spMkLst>
            <pc:docMk/>
            <pc:sldMk cId="3783797142" sldId="357"/>
            <ac:spMk id="16" creationId="{419AC8AC-31D4-052C-5FCA-9C429A066EC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1:38.038" v="912" actId="1076"/>
          <ac:spMkLst>
            <pc:docMk/>
            <pc:sldMk cId="3783797142" sldId="357"/>
            <ac:spMk id="16" creationId="{9DFA878B-7E50-05A3-5024-4DD4B264E377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1:50.710" v="921" actId="20577"/>
          <ac:spMkLst>
            <pc:docMk/>
            <pc:sldMk cId="3783797142" sldId="357"/>
            <ac:spMk id="17" creationId="{C36C149D-816B-7ACB-934F-F5F5AE247EBC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51:42.851" v="914" actId="1076"/>
          <ac:picMkLst>
            <pc:docMk/>
            <pc:sldMk cId="3783797142" sldId="357"/>
            <ac:picMk id="2" creationId="{FE32FDAD-AAA7-1FD5-E414-DF60A70714A7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51:34.788" v="911" actId="14100"/>
          <ac:picMkLst>
            <pc:docMk/>
            <pc:sldMk cId="3783797142" sldId="357"/>
            <ac:picMk id="3" creationId="{9760A136-C81C-A68B-0BE2-4E9255C5760A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1:02:30.259" v="208"/>
          <ac:picMkLst>
            <pc:docMk/>
            <pc:sldMk cId="3783797142" sldId="357"/>
            <ac:picMk id="5" creationId="{7533818C-6F74-7737-5B86-0A3B44A309B6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50:36.068" v="904" actId="1076"/>
          <ac:picMkLst>
            <pc:docMk/>
            <pc:sldMk cId="3783797142" sldId="357"/>
            <ac:picMk id="7" creationId="{3CA5A6DE-2071-3A53-2A87-449B6B040FA4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0:41:57.541" v="166" actId="1076"/>
          <ac:picMkLst>
            <pc:docMk/>
            <pc:sldMk cId="3783797142" sldId="357"/>
            <ac:picMk id="9" creationId="{2212C720-6146-04ED-995A-E24B9D0CC96E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52:52.759" v="961" actId="14100"/>
        <pc:sldMkLst>
          <pc:docMk/>
          <pc:sldMk cId="1923028860" sldId="358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30:54.119" v="561" actId="1076"/>
          <ac:spMkLst>
            <pc:docMk/>
            <pc:sldMk cId="1923028860" sldId="358"/>
            <ac:spMk id="6" creationId="{24A9B5EC-E102-86BE-E926-8179BFC1BD40}"/>
          </ac:spMkLst>
        </pc:spChg>
        <pc:spChg chg="del mod">
          <ac:chgData name="게스트 사용자" userId="S::urn:spo:anon#f8d3c48390ee4deff5c418ee15abfe4617f10863e3ac10dd18e8126421d352ae::" providerId="AD" clId="Web-{34B85961-2C27-2F37-9CDE-8DE3766EA347}" dt="2023-06-16T02:30:52.088" v="560"/>
          <ac:spMkLst>
            <pc:docMk/>
            <pc:sldMk cId="1923028860" sldId="358"/>
            <ac:spMk id="7" creationId="{BD380010-31D7-8717-3B65-5DB2E053AE9A}"/>
          </ac:spMkLst>
        </pc:spChg>
        <pc:spChg chg="mod">
          <ac:chgData name="게스트 사용자" userId="S::urn:spo:anon#f8d3c48390ee4deff5c418ee15abfe4617f10863e3ac10dd18e8126421d352ae::" providerId="AD" clId="Web-{34B85961-2C27-2F37-9CDE-8DE3766EA347}" dt="2023-06-16T00:43:41.440" v="186" actId="1076"/>
          <ac:spMkLst>
            <pc:docMk/>
            <pc:sldMk cId="1923028860" sldId="358"/>
            <ac:spMk id="8" creationId="{2A5697B6-08D2-27C0-E76F-9B9CDF86924F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0:44:21.568" v="196"/>
          <ac:spMkLst>
            <pc:docMk/>
            <pc:sldMk cId="1923028860" sldId="358"/>
            <ac:spMk id="9" creationId="{EF756654-2501-5ED0-7A61-421D7D6685C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2:00.554" v="926" actId="1076"/>
          <ac:spMkLst>
            <pc:docMk/>
            <pc:sldMk cId="1923028860" sldId="358"/>
            <ac:spMk id="10" creationId="{E474088A-672B-F413-47C6-F00604FD4BB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2:26.977" v="946" actId="14100"/>
          <ac:spMkLst>
            <pc:docMk/>
            <pc:sldMk cId="1923028860" sldId="358"/>
            <ac:spMk id="12" creationId="{2041632A-9984-93F2-65FF-5C95D2BC99D4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0:44:48.601" v="202"/>
          <ac:spMkLst>
            <pc:docMk/>
            <pc:sldMk cId="1923028860" sldId="358"/>
            <ac:spMk id="12" creationId="{8E58EC16-099E-877C-99EA-D56006DA1BE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2:52.759" v="961" actId="14100"/>
          <ac:spMkLst>
            <pc:docMk/>
            <pc:sldMk cId="1923028860" sldId="358"/>
            <ac:spMk id="14" creationId="{931A5CD0-2A39-14D4-A59D-55F3E175E8F9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1:02:35.212" v="211"/>
          <ac:spMkLst>
            <pc:docMk/>
            <pc:sldMk cId="1923028860" sldId="358"/>
            <ac:spMk id="15" creationId="{EDB69D4D-FE76-EA84-E216-8F9C6AD91739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2:51:58.023" v="925" actId="1076"/>
          <ac:picMkLst>
            <pc:docMk/>
            <pc:sldMk cId="1923028860" sldId="358"/>
            <ac:picMk id="2" creationId="{10B885EF-49C0-B857-DF01-EA026DD11AED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2:52:38.571" v="949" actId="1076"/>
          <ac:picMkLst>
            <pc:docMk/>
            <pc:sldMk cId="1923028860" sldId="358"/>
            <ac:picMk id="3" creationId="{DED090F6-D50B-9B04-B61B-C60C6B09F0B7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1:02:32.556" v="210"/>
          <ac:picMkLst>
            <pc:docMk/>
            <pc:sldMk cId="1923028860" sldId="358"/>
            <ac:picMk id="6" creationId="{7AB84D08-95C9-4025-7ED6-AD74D5A9142F}"/>
          </ac:picMkLst>
        </pc:pic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53:59.541" v="1001" actId="20577"/>
        <pc:sldMkLst>
          <pc:docMk/>
          <pc:sldMk cId="21942830" sldId="359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3:14.134" v="973" actId="20577"/>
          <ac:spMkLst>
            <pc:docMk/>
            <pc:sldMk cId="21942830" sldId="359"/>
            <ac:spMk id="12" creationId="{DAA5442B-D5C5-AFA8-EBCA-AABC11A31F0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3:28.869" v="985" actId="20577"/>
          <ac:spMkLst>
            <pc:docMk/>
            <pc:sldMk cId="21942830" sldId="359"/>
            <ac:spMk id="14" creationId="{80651053-5D64-392C-865C-AB2423F5C66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3:49.291" v="995" actId="20577"/>
          <ac:spMkLst>
            <pc:docMk/>
            <pc:sldMk cId="21942830" sldId="359"/>
            <ac:spMk id="15" creationId="{4DD197DE-11A9-60AC-75F3-C96BC6D56D0F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3:59.541" v="1001" actId="20577"/>
          <ac:spMkLst>
            <pc:docMk/>
            <pc:sldMk cId="21942830" sldId="359"/>
            <ac:spMk id="16" creationId="{915E96F8-A24F-77EA-982A-026174E75FE7}"/>
          </ac:spMkLst>
        </pc:sp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54:31.933" v="1024" actId="1076"/>
        <pc:sldMkLst>
          <pc:docMk/>
          <pc:sldMk cId="3851947828" sldId="360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4:08.323" v="1011" actId="20577"/>
          <ac:spMkLst>
            <pc:docMk/>
            <pc:sldMk cId="3851947828" sldId="360"/>
            <ac:spMk id="8" creationId="{7C225CAD-2D84-CBFE-EDF9-8D3BC0CC1F9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4:17.495" v="1016" actId="20577"/>
          <ac:spMkLst>
            <pc:docMk/>
            <pc:sldMk cId="3851947828" sldId="360"/>
            <ac:spMk id="10" creationId="{E5EA538B-0593-33BE-E815-4BDD5C68FC1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4:31.933" v="1024" actId="1076"/>
          <ac:spMkLst>
            <pc:docMk/>
            <pc:sldMk cId="3851947828" sldId="360"/>
            <ac:spMk id="12" creationId="{C8618C80-218D-5D65-64D9-A1289BB368FE}"/>
          </ac:spMkLst>
        </pc:sp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2:54:55.308" v="1041" actId="20577"/>
        <pc:sldMkLst>
          <pc:docMk/>
          <pc:sldMk cId="992197848" sldId="361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4:47.027" v="1035" actId="1076"/>
          <ac:spMkLst>
            <pc:docMk/>
            <pc:sldMk cId="992197848" sldId="361"/>
            <ac:spMk id="6" creationId="{D8C3E13D-7977-F257-469C-065A451F567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4:55.308" v="1041" actId="20577"/>
          <ac:spMkLst>
            <pc:docMk/>
            <pc:sldMk cId="992197848" sldId="361"/>
            <ac:spMk id="8" creationId="{CEF856C5-DD40-E6F7-8D63-2F931CBB6C0C}"/>
          </ac:spMkLst>
        </pc:sp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57:04.014" v="1106" actId="20577"/>
        <pc:sldMkLst>
          <pc:docMk/>
          <pc:sldMk cId="2313866343" sldId="370"/>
        </pc:sldMkLst>
        <pc:spChg chg="mod">
          <ac:chgData name="게스트 사용자" userId="S::urn:spo:anon#f8d3c48390ee4deff5c418ee15abfe4617f10863e3ac10dd18e8126421d352ae::" providerId="AD" clId="Web-{34B85961-2C27-2F37-9CDE-8DE3766EA347}" dt="2023-06-16T01:19:52.243" v="302" actId="1076"/>
          <ac:spMkLst>
            <pc:docMk/>
            <pc:sldMk cId="2313866343" sldId="370"/>
            <ac:spMk id="6" creationId="{9DDD1172-09B9-DA35-56C0-AE5C403D64E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17:58.266" v="283" actId="1076"/>
          <ac:spMkLst>
            <pc:docMk/>
            <pc:sldMk cId="2313866343" sldId="370"/>
            <ac:spMk id="8" creationId="{0C42C0CE-3B03-642D-DB83-22DC591E7EB7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1:18:16.205" v="287"/>
          <ac:spMkLst>
            <pc:docMk/>
            <pc:sldMk cId="2313866343" sldId="370"/>
            <ac:spMk id="9" creationId="{4529578C-9265-5911-0ADF-DEE561A275E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5:40.637" v="1072" actId="20577"/>
          <ac:spMkLst>
            <pc:docMk/>
            <pc:sldMk cId="2313866343" sldId="370"/>
            <ac:spMk id="9" creationId="{EE192B67-5E59-D14B-91FE-BD5851FE1956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6:45.139" v="1098" actId="20577"/>
          <ac:spMkLst>
            <pc:docMk/>
            <pc:sldMk cId="2313866343" sldId="370"/>
            <ac:spMk id="12" creationId="{BEF4822F-C542-639D-7362-9E48ED99E64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19:45.712" v="301" actId="1076"/>
          <ac:spMkLst>
            <pc:docMk/>
            <pc:sldMk cId="2313866343" sldId="370"/>
            <ac:spMk id="14" creationId="{518770D4-E0D8-609C-2859-C72083CA350B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6:05.575" v="1087" actId="20577"/>
          <ac:spMkLst>
            <pc:docMk/>
            <pc:sldMk cId="2313866343" sldId="370"/>
            <ac:spMk id="15" creationId="{CBFCF24C-4D42-E655-BD8F-4CDB2D41543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7:04.014" v="1106" actId="20577"/>
          <ac:spMkLst>
            <pc:docMk/>
            <pc:sldMk cId="2313866343" sldId="370"/>
            <ac:spMk id="16" creationId="{E5F02032-F1AB-56FC-71B2-7B7D60DA8244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1:17:43.718" v="277" actId="1076"/>
          <ac:picMkLst>
            <pc:docMk/>
            <pc:sldMk cId="2313866343" sldId="370"/>
            <ac:picMk id="2" creationId="{EB951768-8090-C973-E963-B79F7C472785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1:17:40.234" v="275" actId="1076"/>
          <ac:picMkLst>
            <pc:docMk/>
            <pc:sldMk cId="2313866343" sldId="370"/>
            <ac:picMk id="3" creationId="{A0847579-5694-9872-ADA4-E0A7E603CBFA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1:19:31.617" v="295" actId="1076"/>
          <ac:picMkLst>
            <pc:docMk/>
            <pc:sldMk cId="2313866343" sldId="370"/>
            <ac:picMk id="7" creationId="{0118DA5E-AEAA-7416-A316-D0248F3474B1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56:58.249" v="1101" actId="1076"/>
          <ac:picMkLst>
            <pc:docMk/>
            <pc:sldMk cId="2313866343" sldId="370"/>
            <ac:picMk id="10" creationId="{EF41EE11-3F06-4149-3EF4-CF04059F2D85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1:19:38.399" v="297"/>
          <ac:picMkLst>
            <pc:docMk/>
            <pc:sldMk cId="2313866343" sldId="370"/>
            <ac:picMk id="12" creationId="{CF58FEEB-ED00-6BCA-DCF4-5DCEAA26D830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58:04.938" v="1135" actId="20577"/>
        <pc:sldMkLst>
          <pc:docMk/>
          <pc:sldMk cId="2286184192" sldId="371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7:46.437" v="1123" actId="1076"/>
          <ac:spMkLst>
            <pc:docMk/>
            <pc:sldMk cId="2286184192" sldId="371"/>
            <ac:spMk id="3" creationId="{47C8AE8B-5B96-C097-3C39-08066310F3F6}"/>
          </ac:spMkLst>
        </pc:spChg>
        <pc:spChg chg="del mod">
          <ac:chgData name="게스트 사용자" userId="S::urn:spo:anon#f8d3c48390ee4deff5c418ee15abfe4617f10863e3ac10dd18e8126421d352ae::" providerId="AD" clId="Web-{34B85961-2C27-2F37-9CDE-8DE3766EA347}" dt="2023-06-16T01:29:50.851" v="311"/>
          <ac:spMkLst>
            <pc:docMk/>
            <pc:sldMk cId="2286184192" sldId="371"/>
            <ac:spMk id="8" creationId="{8794A559-580C-B325-F482-3CE3644BC232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7:40.312" v="1122" actId="20577"/>
          <ac:spMkLst>
            <pc:docMk/>
            <pc:sldMk cId="2286184192" sldId="371"/>
            <ac:spMk id="10" creationId="{5736C845-E24E-ECC4-8E05-B53C5E702EC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31:34.984" v="332" actId="688"/>
          <ac:spMkLst>
            <pc:docMk/>
            <pc:sldMk cId="2286184192" sldId="371"/>
            <ac:spMk id="12" creationId="{1A1E61E9-149C-F080-2061-D9EF23BF266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31:31.124" v="331" actId="688"/>
          <ac:spMkLst>
            <pc:docMk/>
            <pc:sldMk cId="2286184192" sldId="371"/>
            <ac:spMk id="14" creationId="{B570604E-127C-7BDA-7CCE-A27D0DF2D5D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7:55.797" v="1129" actId="20577"/>
          <ac:spMkLst>
            <pc:docMk/>
            <pc:sldMk cId="2286184192" sldId="371"/>
            <ac:spMk id="16" creationId="{7DF89DA1-F6AE-69D5-F989-85B80421FA4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8:04.938" v="1135" actId="20577"/>
          <ac:spMkLst>
            <pc:docMk/>
            <pc:sldMk cId="2286184192" sldId="371"/>
            <ac:spMk id="18" creationId="{05CE41D0-1910-ABD2-14CB-6E1F28D62D29}"/>
          </ac:spMkLst>
        </pc:spChg>
        <pc:picChg chg="del">
          <ac:chgData name="게스트 사용자" userId="S::urn:spo:anon#f8d3c48390ee4deff5c418ee15abfe4617f10863e3ac10dd18e8126421d352ae::" providerId="AD" clId="Web-{34B85961-2C27-2F37-9CDE-8DE3766EA347}" dt="2023-06-16T01:09:53.339" v="264"/>
          <ac:picMkLst>
            <pc:docMk/>
            <pc:sldMk cId="2286184192" sldId="371"/>
            <ac:picMk id="2" creationId="{0A6ED32E-96EF-5998-B97E-F89C9D8B0BCA}"/>
          </ac:picMkLst>
        </pc:picChg>
        <pc:picChg chg="del">
          <ac:chgData name="게스트 사용자" userId="S::urn:spo:anon#f8d3c48390ee4deff5c418ee15abfe4617f10863e3ac10dd18e8126421d352ae::" providerId="AD" clId="Web-{34B85961-2C27-2F37-9CDE-8DE3766EA347}" dt="2023-06-16T01:09:53.480" v="265"/>
          <ac:picMkLst>
            <pc:docMk/>
            <pc:sldMk cId="2286184192" sldId="371"/>
            <ac:picMk id="3" creationId="{D10E8C20-B183-4016-2642-EB2A40107B38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29:56.101" v="313" actId="1076"/>
          <ac:picMkLst>
            <pc:docMk/>
            <pc:sldMk cId="2286184192" sldId="371"/>
            <ac:picMk id="5" creationId="{AD1EC369-72C1-5C60-BAC4-EA998766DD55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29:58.476" v="315" actId="14100"/>
          <ac:picMkLst>
            <pc:docMk/>
            <pc:sldMk cId="2286184192" sldId="371"/>
            <ac:picMk id="6" creationId="{40FB500A-ED52-2A83-1013-B465BA63AC32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30:24.885" v="319" actId="1076"/>
          <ac:picMkLst>
            <pc:docMk/>
            <pc:sldMk cId="2286184192" sldId="371"/>
            <ac:picMk id="7" creationId="{13B51B41-1CEF-5AB6-F8BF-03F5DAD3B67E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31:02.888" v="325" actId="1076"/>
          <ac:picMkLst>
            <pc:docMk/>
            <pc:sldMk cId="2286184192" sldId="371"/>
            <ac:picMk id="9" creationId="{2C288768-0588-C816-D2A1-42966358E1D0}"/>
          </ac:picMkLst>
        </pc:picChg>
      </pc:sldChg>
      <pc:sldChg chg="addSp delSp modSp">
        <pc:chgData name="게스트 사용자" userId="S::urn:spo:anon#f8d3c48390ee4deff5c418ee15abfe4617f10863e3ac10dd18e8126421d352ae::" providerId="AD" clId="Web-{34B85961-2C27-2F37-9CDE-8DE3766EA347}" dt="2023-06-16T02:59:17.095" v="1182" actId="20577"/>
        <pc:sldMkLst>
          <pc:docMk/>
          <pc:sldMk cId="2150530031" sldId="372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34:11.124" v="566" actId="14100"/>
          <ac:spMkLst>
            <pc:docMk/>
            <pc:sldMk cId="2150530031" sldId="372"/>
            <ac:spMk id="5" creationId="{FB312958-DEF4-E1BE-8067-E125A5EFEDAD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8:40.548" v="1144" actId="20577"/>
          <ac:spMkLst>
            <pc:docMk/>
            <pc:sldMk cId="2150530031" sldId="372"/>
            <ac:spMk id="8" creationId="{635E3962-61C6-595F-525F-C0497C52D539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34:08.999" v="565" actId="688"/>
          <ac:spMkLst>
            <pc:docMk/>
            <pc:sldMk cId="2150530031" sldId="372"/>
            <ac:spMk id="9" creationId="{43BD37C3-34C8-E4AC-B169-6AC851569277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9:03.439" v="1168" actId="1076"/>
          <ac:spMkLst>
            <pc:docMk/>
            <pc:sldMk cId="2150530031" sldId="372"/>
            <ac:spMk id="12" creationId="{4A554648-2478-AA52-2F1F-3E0DA93F2E0A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9:17.095" v="1182" actId="20577"/>
          <ac:spMkLst>
            <pc:docMk/>
            <pc:sldMk cId="2150530031" sldId="372"/>
            <ac:spMk id="15" creationId="{8444837A-48E1-68CC-194E-766E2D5232D6}"/>
          </ac:spMkLst>
        </pc:spChg>
        <pc:picChg chg="add mod">
          <ac:chgData name="게스트 사용자" userId="S::urn:spo:anon#f8d3c48390ee4deff5c418ee15abfe4617f10863e3ac10dd18e8126421d352ae::" providerId="AD" clId="Web-{34B85961-2C27-2F37-9CDE-8DE3766EA347}" dt="2023-06-16T01:35:27.392" v="349" actId="1076"/>
          <ac:picMkLst>
            <pc:docMk/>
            <pc:sldMk cId="2150530031" sldId="372"/>
            <ac:picMk id="2" creationId="{FC527FCB-F861-342C-1F51-6868A3B430F7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34:06.233" v="562" actId="1076"/>
          <ac:picMkLst>
            <pc:docMk/>
            <pc:sldMk cId="2150530031" sldId="372"/>
            <ac:picMk id="3" creationId="{D24FE856-3F9D-47B6-C11C-3133A32F8638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2:34:06.264" v="563" actId="1076"/>
          <ac:picMkLst>
            <pc:docMk/>
            <pc:sldMk cId="2150530031" sldId="372"/>
            <ac:picMk id="6" creationId="{1C66C1B4-1F0B-D28D-38D7-EBDA9961E95D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1:35:42.330" v="353"/>
          <ac:picMkLst>
            <pc:docMk/>
            <pc:sldMk cId="2150530031" sldId="372"/>
            <ac:picMk id="7" creationId="{01F11C44-10FF-AA3D-65C9-451094E11FE8}"/>
          </ac:picMkLst>
        </pc:picChg>
      </pc:sldChg>
      <pc:sldChg chg="add del replId">
        <pc:chgData name="게스트 사용자" userId="S::urn:spo:anon#f8d3c48390ee4deff5c418ee15abfe4617f10863e3ac10dd18e8126421d352ae::" providerId="AD" clId="Web-{34B85961-2C27-2F37-9CDE-8DE3766EA347}" dt="2023-06-16T01:37:23.494" v="368"/>
        <pc:sldMkLst>
          <pc:docMk/>
          <pc:sldMk cId="3587309710" sldId="389"/>
        </pc:sldMkLst>
      </pc:sldChg>
      <pc:sldChg chg="add del replId">
        <pc:chgData name="게스트 사용자" userId="S::urn:spo:anon#f8d3c48390ee4deff5c418ee15abfe4617f10863e3ac10dd18e8126421d352ae::" providerId="AD" clId="Web-{34B85961-2C27-2F37-9CDE-8DE3766EA347}" dt="2023-06-16T01:37:23.213" v="367"/>
        <pc:sldMkLst>
          <pc:docMk/>
          <pc:sldMk cId="2041109937" sldId="390"/>
        </pc:sldMkLst>
      </pc:sldChg>
      <pc:sldChg chg="add del replId">
        <pc:chgData name="게스트 사용자" userId="S::urn:spo:anon#f8d3c48390ee4deff5c418ee15abfe4617f10863e3ac10dd18e8126421d352ae::" providerId="AD" clId="Web-{34B85961-2C27-2F37-9CDE-8DE3766EA347}" dt="2023-06-16T01:37:22.791" v="366"/>
        <pc:sldMkLst>
          <pc:docMk/>
          <pc:sldMk cId="4248860559" sldId="391"/>
        </pc:sldMkLst>
      </pc:sldChg>
      <pc:sldChg chg="addSp delSp modSp add replId">
        <pc:chgData name="게스트 사용자" userId="S::urn:spo:anon#f8d3c48390ee4deff5c418ee15abfe4617f10863e3ac10dd18e8126421d352ae::" providerId="AD" clId="Web-{34B85961-2C27-2F37-9CDE-8DE3766EA347}" dt="2023-06-16T02:59:47.534" v="1210" actId="20577"/>
        <pc:sldMkLst>
          <pc:docMk/>
          <pc:sldMk cId="3881446783" sldId="392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2:59:28.018" v="1194" actId="20577"/>
          <ac:spMkLst>
            <pc:docMk/>
            <pc:sldMk cId="3881446783" sldId="392"/>
            <ac:spMk id="3" creationId="{337C0776-AE01-4167-2EB7-F371D3B255FE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1:37:21.119" v="363"/>
          <ac:spMkLst>
            <pc:docMk/>
            <pc:sldMk cId="3881446783" sldId="392"/>
            <ac:spMk id="5" creationId="{FB312958-DEF4-E1BE-8067-E125A5EFEDAD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9:39.877" v="1204" actId="20577"/>
          <ac:spMkLst>
            <pc:docMk/>
            <pc:sldMk cId="3881446783" sldId="392"/>
            <ac:spMk id="6" creationId="{EFC453EF-A48C-6F95-8036-23434ABA0BFB}"/>
          </ac:spMkLst>
        </pc:spChg>
        <pc:spChg chg="del">
          <ac:chgData name="게스트 사용자" userId="S::urn:spo:anon#f8d3c48390ee4deff5c418ee15abfe4617f10863e3ac10dd18e8126421d352ae::" providerId="AD" clId="Web-{34B85961-2C27-2F37-9CDE-8DE3766EA347}" dt="2023-06-16T01:37:21.119" v="361"/>
          <ac:spMkLst>
            <pc:docMk/>
            <pc:sldMk cId="3881446783" sldId="392"/>
            <ac:spMk id="9" creationId="{43BD37C3-34C8-E4AC-B169-6AC851569277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2:59:47.534" v="1210" actId="20577"/>
          <ac:spMkLst>
            <pc:docMk/>
            <pc:sldMk cId="3881446783" sldId="392"/>
            <ac:spMk id="10" creationId="{9BE379E4-DE8D-44BA-02C3-4AEC05070123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40:09.147" v="391" actId="1076"/>
          <ac:spMkLst>
            <pc:docMk/>
            <pc:sldMk cId="3881446783" sldId="392"/>
            <ac:spMk id="12" creationId="{4372CD2F-5FBD-9DCC-FA1E-B03AD3BEFA9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40:24.289" v="397" actId="1076"/>
          <ac:spMkLst>
            <pc:docMk/>
            <pc:sldMk cId="3881446783" sldId="392"/>
            <ac:spMk id="16" creationId="{8E311F16-1985-1F50-73A2-2C83D2CDC39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40:33.227" v="401" actId="1076"/>
          <ac:spMkLst>
            <pc:docMk/>
            <pc:sldMk cId="3881446783" sldId="392"/>
            <ac:spMk id="17" creationId="{C91099E1-9092-9826-C299-6DCD3422E522}"/>
          </ac:spMkLst>
        </pc:spChg>
        <pc:picChg chg="del">
          <ac:chgData name="게스트 사용자" userId="S::urn:spo:anon#f8d3c48390ee4deff5c418ee15abfe4617f10863e3ac10dd18e8126421d352ae::" providerId="AD" clId="Web-{34B85961-2C27-2F37-9CDE-8DE3766EA347}" dt="2023-06-16T01:37:21.119" v="365"/>
          <ac:picMkLst>
            <pc:docMk/>
            <pc:sldMk cId="3881446783" sldId="392"/>
            <ac:picMk id="2" creationId="{FC527FCB-F861-342C-1F51-6868A3B430F7}"/>
          </ac:picMkLst>
        </pc:picChg>
        <pc:picChg chg="del">
          <ac:chgData name="게스트 사용자" userId="S::urn:spo:anon#f8d3c48390ee4deff5c418ee15abfe4617f10863e3ac10dd18e8126421d352ae::" providerId="AD" clId="Web-{34B85961-2C27-2F37-9CDE-8DE3766EA347}" dt="2023-06-16T01:37:21.119" v="364"/>
          <ac:picMkLst>
            <pc:docMk/>
            <pc:sldMk cId="3881446783" sldId="392"/>
            <ac:picMk id="3" creationId="{D24FE856-3F9D-47B6-C11C-3133A32F8638}"/>
          </ac:picMkLst>
        </pc:picChg>
        <pc:picChg chg="del">
          <ac:chgData name="게스트 사용자" userId="S::urn:spo:anon#f8d3c48390ee4deff5c418ee15abfe4617f10863e3ac10dd18e8126421d352ae::" providerId="AD" clId="Web-{34B85961-2C27-2F37-9CDE-8DE3766EA347}" dt="2023-06-16T01:37:21.119" v="362"/>
          <ac:picMkLst>
            <pc:docMk/>
            <pc:sldMk cId="3881446783" sldId="392"/>
            <ac:picMk id="6" creationId="{1C66C1B4-1F0B-D28D-38D7-EBDA9961E95D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39:56.490" v="388" actId="1076"/>
          <ac:picMkLst>
            <pc:docMk/>
            <pc:sldMk cId="3881446783" sldId="392"/>
            <ac:picMk id="7" creationId="{187DCB38-7095-8818-ED78-22B04018C45A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39:58.100" v="389" actId="1076"/>
          <ac:picMkLst>
            <pc:docMk/>
            <pc:sldMk cId="3881446783" sldId="392"/>
            <ac:picMk id="8" creationId="{CD678480-E62C-B028-236A-38EB57642409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39:53.037" v="387" actId="1076"/>
          <ac:picMkLst>
            <pc:docMk/>
            <pc:sldMk cId="3881446783" sldId="392"/>
            <ac:picMk id="14" creationId="{8562DA8D-2CE4-D41E-4D92-ECC58E54F83E}"/>
          </ac:picMkLst>
        </pc:picChg>
        <pc:picChg chg="add del mod">
          <ac:chgData name="게스트 사용자" userId="S::urn:spo:anon#f8d3c48390ee4deff5c418ee15abfe4617f10863e3ac10dd18e8126421d352ae::" providerId="AD" clId="Web-{34B85961-2C27-2F37-9CDE-8DE3766EA347}" dt="2023-06-16T01:40:14.507" v="393"/>
          <ac:picMkLst>
            <pc:docMk/>
            <pc:sldMk cId="3881446783" sldId="392"/>
            <ac:picMk id="15" creationId="{44D898B8-9F8C-0830-5F5D-2639BD2E0142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34B85961-2C27-2F37-9CDE-8DE3766EA347}" dt="2023-06-16T03:00:21.050" v="1238" actId="20577"/>
        <pc:sldMkLst>
          <pc:docMk/>
          <pc:sldMk cId="3936922781" sldId="393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1:42:18.266" v="412" actId="1076"/>
          <ac:spMkLst>
            <pc:docMk/>
            <pc:sldMk cId="3936922781" sldId="393"/>
            <ac:spMk id="6" creationId="{C82A0783-6D62-0F49-5DCD-8085C0AB47BD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1:42:57.347" v="420" actId="688"/>
          <ac:spMkLst>
            <pc:docMk/>
            <pc:sldMk cId="3936922781" sldId="393"/>
            <ac:spMk id="8" creationId="{C5F83FE5-911D-989E-D4CB-FF59FBD67B4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0:02.612" v="1221" actId="20577"/>
          <ac:spMkLst>
            <pc:docMk/>
            <pc:sldMk cId="3936922781" sldId="393"/>
            <ac:spMk id="9" creationId="{8B31A72A-F5F7-6FF7-74F7-FD9F1BBCE5D1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0:12.644" v="1231" actId="20577"/>
          <ac:spMkLst>
            <pc:docMk/>
            <pc:sldMk cId="3936922781" sldId="393"/>
            <ac:spMk id="12" creationId="{49660139-22B0-E1EA-1BB4-275F72DB9BC9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0:21.050" v="1238" actId="20577"/>
          <ac:spMkLst>
            <pc:docMk/>
            <pc:sldMk cId="3936922781" sldId="393"/>
            <ac:spMk id="15" creationId="{8E8A29E6-6634-4B3C-204F-FA300C3BB5D0}"/>
          </ac:spMkLst>
        </pc:spChg>
        <pc:picChg chg="add mod">
          <ac:chgData name="게스트 사용자" userId="S::urn:spo:anon#f8d3c48390ee4deff5c418ee15abfe4617f10863e3ac10dd18e8126421d352ae::" providerId="AD" clId="Web-{34B85961-2C27-2F37-9CDE-8DE3766EA347}" dt="2023-06-16T01:42:06.656" v="409" actId="1076"/>
          <ac:picMkLst>
            <pc:docMk/>
            <pc:sldMk cId="3936922781" sldId="393"/>
            <ac:picMk id="2" creationId="{1B907993-D531-2563-97E6-DB314359AE4C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42:10" v="410" actId="1076"/>
          <ac:picMkLst>
            <pc:docMk/>
            <pc:sldMk cId="3936922781" sldId="393"/>
            <ac:picMk id="3" creationId="{37D81C7D-2474-A1C9-6649-BD519EE98A99}"/>
          </ac:picMkLst>
        </pc:picChg>
        <pc:picChg chg="add mod">
          <ac:chgData name="게스트 사용자" userId="S::urn:spo:anon#f8d3c48390ee4deff5c418ee15abfe4617f10863e3ac10dd18e8126421d352ae::" providerId="AD" clId="Web-{34B85961-2C27-2F37-9CDE-8DE3766EA347}" dt="2023-06-16T01:42:39.987" v="415" actId="1076"/>
          <ac:picMkLst>
            <pc:docMk/>
            <pc:sldMk cId="3936922781" sldId="393"/>
            <ac:picMk id="7" creationId="{74C2A414-8C8B-2897-1471-0CB07E550D8F}"/>
          </ac:picMkLst>
        </pc:picChg>
      </pc:sldChg>
      <pc:sldChg chg="add replId">
        <pc:chgData name="게스트 사용자" userId="S::urn:spo:anon#f8d3c48390ee4deff5c418ee15abfe4617f10863e3ac10dd18e8126421d352ae::" providerId="AD" clId="Web-{34B85961-2C27-2F37-9CDE-8DE3766EA347}" dt="2023-06-16T01:37:26.901" v="370"/>
        <pc:sldMkLst>
          <pc:docMk/>
          <pc:sldMk cId="3994548359" sldId="394"/>
        </pc:sldMkLst>
      </pc:sldChg>
      <pc:sldChg chg="add replId">
        <pc:chgData name="게스트 사용자" userId="S::urn:spo:anon#f8d3c48390ee4deff5c418ee15abfe4617f10863e3ac10dd18e8126421d352ae::" providerId="AD" clId="Web-{34B85961-2C27-2F37-9CDE-8DE3766EA347}" dt="2023-06-16T01:37:27.151" v="371"/>
        <pc:sldMkLst>
          <pc:docMk/>
          <pc:sldMk cId="2568749317" sldId="395"/>
        </pc:sldMkLst>
      </pc:sldChg>
      <pc:sldChg chg="addSp delSp modSp add replId">
        <pc:chgData name="게스트 사용자" userId="S::urn:spo:anon#f8d3c48390ee4deff5c418ee15abfe4617f10863e3ac10dd18e8126421d352ae::" providerId="AD" clId="Web-{34B85961-2C27-2F37-9CDE-8DE3766EA347}" dt="2023-06-16T03:04:09.290" v="1334" actId="20577"/>
        <pc:sldMkLst>
          <pc:docMk/>
          <pc:sldMk cId="3490463292" sldId="396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3:02:14.115" v="1290" actId="20577"/>
          <ac:spMkLst>
            <pc:docMk/>
            <pc:sldMk cId="3490463292" sldId="396"/>
            <ac:spMk id="5" creationId="{7829A90E-DBF3-3A63-36FC-281EF30E39A0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2:28.584" v="1301" actId="20577"/>
          <ac:spMkLst>
            <pc:docMk/>
            <pc:sldMk cId="3490463292" sldId="396"/>
            <ac:spMk id="9" creationId="{24C83152-88B7-BC3C-CFE5-A59BC0C59D1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2:44.491" v="1311" actId="20577"/>
          <ac:spMkLst>
            <pc:docMk/>
            <pc:sldMk cId="3490463292" sldId="396"/>
            <ac:spMk id="12" creationId="{52D67C14-97A8-DC25-99B8-0B8DFF57D770}"/>
          </ac:spMkLst>
        </pc:spChg>
        <pc:spChg chg="add del mod">
          <ac:chgData name="게스트 사용자" userId="S::urn:spo:anon#f8d3c48390ee4deff5c418ee15abfe4617f10863e3ac10dd18e8126421d352ae::" providerId="AD" clId="Web-{34B85961-2C27-2F37-9CDE-8DE3766EA347}" dt="2023-06-16T03:03:23.914" v="1321"/>
          <ac:spMkLst>
            <pc:docMk/>
            <pc:sldMk cId="3490463292" sldId="396"/>
            <ac:spMk id="15" creationId="{2483B8CE-883F-475C-E404-D3C70D777EC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3:43.336" v="1327" actId="1076"/>
          <ac:spMkLst>
            <pc:docMk/>
            <pc:sldMk cId="3490463292" sldId="396"/>
            <ac:spMk id="17" creationId="{7AC4CDAE-D42E-817C-719E-30A940DB6125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4:09.290" v="1334" actId="20577"/>
          <ac:spMkLst>
            <pc:docMk/>
            <pc:sldMk cId="3490463292" sldId="396"/>
            <ac:spMk id="19" creationId="{015B27E1-21D1-192B-97AA-F3BF63CC5C74}"/>
          </ac:spMkLst>
        </pc:spChg>
        <pc:picChg chg="mod">
          <ac:chgData name="게스트 사용자" userId="S::urn:spo:anon#f8d3c48390ee4deff5c418ee15abfe4617f10863e3ac10dd18e8126421d352ae::" providerId="AD" clId="Web-{34B85961-2C27-2F37-9CDE-8DE3766EA347}" dt="2023-06-16T03:03:13.601" v="1319" actId="1076"/>
          <ac:picMkLst>
            <pc:docMk/>
            <pc:sldMk cId="3490463292" sldId="396"/>
            <ac:picMk id="10" creationId="{AEB86DE2-2829-5C82-3D3D-D3E449C936E0}"/>
          </ac:picMkLst>
        </pc:picChg>
        <pc:picChg chg="mod">
          <ac:chgData name="게스트 사용자" userId="S::urn:spo:anon#f8d3c48390ee4deff5c418ee15abfe4617f10863e3ac10dd18e8126421d352ae::" providerId="AD" clId="Web-{34B85961-2C27-2F37-9CDE-8DE3766EA347}" dt="2023-06-16T03:02:33.100" v="1302" actId="1076"/>
          <ac:picMkLst>
            <pc:docMk/>
            <pc:sldMk cId="3490463292" sldId="396"/>
            <ac:picMk id="16" creationId="{FFA1D104-0EA5-3330-A66D-E9874F30B604}"/>
          </ac:picMkLst>
        </pc:picChg>
      </pc:sldChg>
      <pc:sldChg chg="addSp modSp add replId">
        <pc:chgData name="게스트 사용자" userId="S::urn:spo:anon#f8d3c48390ee4deff5c418ee15abfe4617f10863e3ac10dd18e8126421d352ae::" providerId="AD" clId="Web-{34B85961-2C27-2F37-9CDE-8DE3766EA347}" dt="2023-06-16T03:04:45.009" v="1360" actId="20577"/>
        <pc:sldMkLst>
          <pc:docMk/>
          <pc:sldMk cId="149355080" sldId="397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3:04:20.290" v="1340" actId="20577"/>
          <ac:spMkLst>
            <pc:docMk/>
            <pc:sldMk cId="149355080" sldId="397"/>
            <ac:spMk id="2" creationId="{015B27E1-21D1-192B-97AA-F3BF63CC5C7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4:32.603" v="1350" actId="20577"/>
          <ac:spMkLst>
            <pc:docMk/>
            <pc:sldMk cId="149355080" sldId="397"/>
            <ac:spMk id="5" creationId="{015B27E1-21D1-192B-97AA-F3BF63CC5C7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4:45.009" v="1360" actId="20577"/>
          <ac:spMkLst>
            <pc:docMk/>
            <pc:sldMk cId="149355080" sldId="397"/>
            <ac:spMk id="7" creationId="{015B27E1-21D1-192B-97AA-F3BF63CC5C74}"/>
          </ac:spMkLst>
        </pc:sp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3:09:12.406" v="1426" actId="20577"/>
        <pc:sldMkLst>
          <pc:docMk/>
          <pc:sldMk cId="1420618867" sldId="403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3:08:31.983" v="1411" actId="20577"/>
          <ac:spMkLst>
            <pc:docMk/>
            <pc:sldMk cId="1420618867" sldId="403"/>
            <ac:spMk id="7" creationId="{BA1718F7-C855-1F0F-C23D-DB9D4B6657F2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9:12.406" v="1426" actId="20577"/>
          <ac:spMkLst>
            <pc:docMk/>
            <pc:sldMk cId="1420618867" sldId="403"/>
            <ac:spMk id="9" creationId="{2A7873C4-053E-33FB-F993-1B1028FDC28C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8:54.187" v="1423" actId="20577"/>
          <ac:spMkLst>
            <pc:docMk/>
            <pc:sldMk cId="1420618867" sldId="403"/>
            <ac:spMk id="12" creationId="{966F99FB-D24E-97CA-FEB9-B7033B12A2B4}"/>
          </ac:spMkLst>
        </pc:spChg>
      </pc:sldChg>
      <pc:sldChg chg="addSp modSp">
        <pc:chgData name="게스트 사용자" userId="S::urn:spo:anon#f8d3c48390ee4deff5c418ee15abfe4617f10863e3ac10dd18e8126421d352ae::" providerId="AD" clId="Web-{34B85961-2C27-2F37-9CDE-8DE3766EA347}" dt="2023-06-16T03:09:17.687" v="1429" actId="20577"/>
        <pc:sldMkLst>
          <pc:docMk/>
          <pc:sldMk cId="215499589" sldId="404"/>
        </pc:sldMkLst>
        <pc:spChg chg="add mod">
          <ac:chgData name="게스트 사용자" userId="S::urn:spo:anon#f8d3c48390ee4deff5c418ee15abfe4617f10863e3ac10dd18e8126421d352ae::" providerId="AD" clId="Web-{34B85961-2C27-2F37-9CDE-8DE3766EA347}" dt="2023-06-16T03:09:17.687" v="1429" actId="20577"/>
          <ac:spMkLst>
            <pc:docMk/>
            <pc:sldMk cId="215499589" sldId="404"/>
            <ac:spMk id="7" creationId="{015B27E1-21D1-192B-97AA-F3BF63CC5C74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7:57.998" v="1380" actId="14100"/>
          <ac:spMkLst>
            <pc:docMk/>
            <pc:sldMk cId="215499589" sldId="404"/>
            <ac:spMk id="9" creationId="{67D663E8-0D04-60F1-D7D8-FD81C5994B28}"/>
          </ac:spMkLst>
        </pc:spChg>
        <pc:spChg chg="add mod">
          <ac:chgData name="게스트 사용자" userId="S::urn:spo:anon#f8d3c48390ee4deff5c418ee15abfe4617f10863e3ac10dd18e8126421d352ae::" providerId="AD" clId="Web-{34B85961-2C27-2F37-9CDE-8DE3766EA347}" dt="2023-06-16T03:08:13.670" v="1395" actId="20577"/>
          <ac:spMkLst>
            <pc:docMk/>
            <pc:sldMk cId="215499589" sldId="404"/>
            <ac:spMk id="12" creationId="{932ECCE4-FED5-AB5A-2A89-18B9BBF58AC1}"/>
          </ac:spMkLst>
        </pc:spChg>
      </pc:sldChg>
    </pc:docChg>
  </pc:docChgLst>
  <pc:docChgLst>
    <pc:chgData name="게스트 사용자" userId="S::urn:spo:anon#f8d3c48390ee4deff5c418ee15abfe4617f10863e3ac10dd18e8126421d352ae::" providerId="AD" clId="Web-{8CE1D167-E61B-9BF0-93F0-8AC33D866509}"/>
    <pc:docChg chg="addSld delSld modSld sldOrd">
      <pc:chgData name="게스트 사용자" userId="S::urn:spo:anon#f8d3c48390ee4deff5c418ee15abfe4617f10863e3ac10dd18e8126421d352ae::" providerId="AD" clId="Web-{8CE1D167-E61B-9BF0-93F0-8AC33D866509}" dt="2023-06-15T06:35:35.093" v="288" actId="1076"/>
      <pc:docMkLst>
        <pc:docMk/>
      </pc:docMkLst>
      <pc:sldChg chg="modSp">
        <pc:chgData name="게스트 사용자" userId="S::urn:spo:anon#f8d3c48390ee4deff5c418ee15abfe4617f10863e3ac10dd18e8126421d352ae::" providerId="AD" clId="Web-{8CE1D167-E61B-9BF0-93F0-8AC33D866509}" dt="2023-06-15T06:33:52.965" v="250" actId="1076"/>
        <pc:sldMkLst>
          <pc:docMk/>
          <pc:sldMk cId="739272933" sldId="256"/>
        </pc:sldMkLst>
        <pc:spChg chg="mod">
          <ac:chgData name="게스트 사용자" userId="S::urn:spo:anon#f8d3c48390ee4deff5c418ee15abfe4617f10863e3ac10dd18e8126421d352ae::" providerId="AD" clId="Web-{8CE1D167-E61B-9BF0-93F0-8AC33D866509}" dt="2023-06-15T06:33:52.965" v="250" actId="1076"/>
          <ac:spMkLst>
            <pc:docMk/>
            <pc:sldMk cId="739272933" sldId="256"/>
            <ac:spMk id="7" creationId="{017B08ED-C9C8-AE45-9F1D-A1C9C6229BD0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3:50.200" v="249" actId="1076"/>
          <ac:spMkLst>
            <pc:docMk/>
            <pc:sldMk cId="739272933" sldId="256"/>
            <ac:spMk id="29" creationId="{CCD614B5-EF0C-5941-9DAD-1DC504A0E7F9}"/>
          </ac:spMkLst>
        </pc:spChg>
      </pc:sldChg>
      <pc:sldChg chg="del">
        <pc:chgData name="게스트 사용자" userId="S::urn:spo:anon#f8d3c48390ee4deff5c418ee15abfe4617f10863e3ac10dd18e8126421d352ae::" providerId="AD" clId="Web-{8CE1D167-E61B-9BF0-93F0-8AC33D866509}" dt="2023-06-15T06:18:25.725" v="0"/>
        <pc:sldMkLst>
          <pc:docMk/>
          <pc:sldMk cId="4138763747" sldId="299"/>
        </pc:sldMkLst>
      </pc:sldChg>
      <pc:sldChg chg="delSp modSp">
        <pc:chgData name="게스트 사용자" userId="S::urn:spo:anon#f8d3c48390ee4deff5c418ee15abfe4617f10863e3ac10dd18e8126421d352ae::" providerId="AD" clId="Web-{8CE1D167-E61B-9BF0-93F0-8AC33D866509}" dt="2023-06-15T06:30:05.101" v="150" actId="1076"/>
        <pc:sldMkLst>
          <pc:docMk/>
          <pc:sldMk cId="2577753668" sldId="329"/>
        </pc:sldMkLst>
        <pc:spChg chg="mod">
          <ac:chgData name="게스트 사용자" userId="S::urn:spo:anon#f8d3c48390ee4deff5c418ee15abfe4617f10863e3ac10dd18e8126421d352ae::" providerId="AD" clId="Web-{8CE1D167-E61B-9BF0-93F0-8AC33D866509}" dt="2023-06-15T06:29:48.929" v="138" actId="14100"/>
          <ac:spMkLst>
            <pc:docMk/>
            <pc:sldMk cId="2577753668" sldId="329"/>
            <ac:spMk id="15" creationId="{6F6B1302-D410-34B4-CD74-0ECEDBED3B74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0:01.101" v="148"/>
          <ac:spMkLst>
            <pc:docMk/>
            <pc:sldMk cId="2577753668" sldId="329"/>
            <ac:spMk id="16" creationId="{549D14BB-9F09-169B-BEED-6311884FDB7E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0:01.101" v="147"/>
          <ac:spMkLst>
            <pc:docMk/>
            <pc:sldMk cId="2577753668" sldId="329"/>
            <ac:spMk id="17" creationId="{A2983532-19C7-AD1A-4E73-47A6ACCF34D8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29:48.913" v="137" actId="14100"/>
          <ac:spMkLst>
            <pc:docMk/>
            <pc:sldMk cId="2577753668" sldId="329"/>
            <ac:spMk id="31" creationId="{F80B5F7F-08CB-9446-A9B7-CEFA384452F7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28:35.817" v="102" actId="1076"/>
          <ac:spMkLst>
            <pc:docMk/>
            <pc:sldMk cId="2577753668" sldId="329"/>
            <ac:spMk id="54" creationId="{A2308E93-FB7A-9248-9F09-D52182B47E94}"/>
          </ac:spMkLst>
        </pc:spChg>
        <pc:picChg chg="mod">
          <ac:chgData name="게스트 사용자" userId="S::urn:spo:anon#f8d3c48390ee4deff5c418ee15abfe4617f10863e3ac10dd18e8126421d352ae::" providerId="AD" clId="Web-{8CE1D167-E61B-9BF0-93F0-8AC33D866509}" dt="2023-06-15T06:30:05.101" v="150" actId="1076"/>
          <ac:picMkLst>
            <pc:docMk/>
            <pc:sldMk cId="2577753668" sldId="329"/>
            <ac:picMk id="13" creationId="{16371CA4-4A12-0DA9-9626-DBAD2973D458}"/>
          </ac:picMkLst>
        </pc:picChg>
        <pc:picChg chg="del">
          <ac:chgData name="게스트 사용자" userId="S::urn:spo:anon#f8d3c48390ee4deff5c418ee15abfe4617f10863e3ac10dd18e8126421d352ae::" providerId="AD" clId="Web-{8CE1D167-E61B-9BF0-93F0-8AC33D866509}" dt="2023-06-15T06:27:14.488" v="66"/>
          <ac:picMkLst>
            <pc:docMk/>
            <pc:sldMk cId="2577753668" sldId="329"/>
            <ac:picMk id="18" creationId="{951BE143-CCB3-FD9B-B3C7-875AF63A7C4F}"/>
          </ac:picMkLst>
        </pc:picChg>
      </pc:sldChg>
      <pc:sldChg chg="addSp delSp modSp add ord replId">
        <pc:chgData name="게스트 사용자" userId="S::urn:spo:anon#f8d3c48390ee4deff5c418ee15abfe4617f10863e3ac10dd18e8126421d352ae::" providerId="AD" clId="Web-{8CE1D167-E61B-9BF0-93F0-8AC33D866509}" dt="2023-06-15T06:26:55.034" v="61" actId="1076"/>
        <pc:sldMkLst>
          <pc:docMk/>
          <pc:sldMk cId="4062460865" sldId="345"/>
        </pc:sldMkLst>
        <pc:spChg chg="mod">
          <ac:chgData name="게스트 사용자" userId="S::urn:spo:anon#f8d3c48390ee4deff5c418ee15abfe4617f10863e3ac10dd18e8126421d352ae::" providerId="AD" clId="Web-{8CE1D167-E61B-9BF0-93F0-8AC33D866509}" dt="2023-06-15T06:19:26.336" v="35" actId="20577"/>
          <ac:spMkLst>
            <pc:docMk/>
            <pc:sldMk cId="4062460865" sldId="345"/>
            <ac:spMk id="33" creationId="{9025E7CB-9962-274D-8CC4-A30EBC8D759E}"/>
          </ac:spMkLst>
        </pc:spChg>
        <pc:graphicFrameChg chg="del">
          <ac:chgData name="게스트 사용자" userId="S::urn:spo:anon#f8d3c48390ee4deff5c418ee15abfe4617f10863e3ac10dd18e8126421d352ae::" providerId="AD" clId="Web-{8CE1D167-E61B-9BF0-93F0-8AC33D866509}" dt="2023-06-15T06:19:29.102" v="36"/>
          <ac:graphicFrameMkLst>
            <pc:docMk/>
            <pc:sldMk cId="4062460865" sldId="345"/>
            <ac:graphicFrameMk id="3" creationId="{2F5CF9EB-B5A8-1F11-CFBB-A160F942C386}"/>
          </ac:graphicFrameMkLst>
        </pc:graphicFrameChg>
        <pc:picChg chg="add del mod">
          <ac:chgData name="게스트 사용자" userId="S::urn:spo:anon#f8d3c48390ee4deff5c418ee15abfe4617f10863e3ac10dd18e8126421d352ae::" providerId="AD" clId="Web-{8CE1D167-E61B-9BF0-93F0-8AC33D866509}" dt="2023-06-15T06:25:44.110" v="40"/>
          <ac:picMkLst>
            <pc:docMk/>
            <pc:sldMk cId="4062460865" sldId="345"/>
            <ac:picMk id="2" creationId="{A5877F83-60C0-B993-B3E0-123CC54191CE}"/>
          </ac:picMkLst>
        </pc:picChg>
        <pc:picChg chg="add del mod">
          <ac:chgData name="게스트 사용자" userId="S::urn:spo:anon#f8d3c48390ee4deff5c418ee15abfe4617f10863e3ac10dd18e8126421d352ae::" providerId="AD" clId="Web-{8CE1D167-E61B-9BF0-93F0-8AC33D866509}" dt="2023-06-15T06:26:42.893" v="56"/>
          <ac:picMkLst>
            <pc:docMk/>
            <pc:sldMk cId="4062460865" sldId="345"/>
            <ac:picMk id="4" creationId="{E600C3F9-E954-FF91-3CAB-7F75550BD58C}"/>
          </ac:picMkLst>
        </pc:picChg>
        <pc:picChg chg="add mod">
          <ac:chgData name="게스트 사용자" userId="S::urn:spo:anon#f8d3c48390ee4deff5c418ee15abfe4617f10863e3ac10dd18e8126421d352ae::" providerId="AD" clId="Web-{8CE1D167-E61B-9BF0-93F0-8AC33D866509}" dt="2023-06-15T06:26:55.034" v="61" actId="1076"/>
          <ac:picMkLst>
            <pc:docMk/>
            <pc:sldMk cId="4062460865" sldId="345"/>
            <ac:picMk id="5" creationId="{AB1BDA72-6F98-8BD8-59E2-D56C0BEDABAC}"/>
          </ac:picMkLst>
        </pc:picChg>
      </pc:sldChg>
      <pc:sldChg chg="delSp modSp add ord replId">
        <pc:chgData name="게스트 사용자" userId="S::urn:spo:anon#f8d3c48390ee4deff5c418ee15abfe4617f10863e3ac10dd18e8126421d352ae::" providerId="AD" clId="Web-{8CE1D167-E61B-9BF0-93F0-8AC33D866509}" dt="2023-06-15T06:27:03.143" v="65" actId="1076"/>
        <pc:sldMkLst>
          <pc:docMk/>
          <pc:sldMk cId="1384015035" sldId="346"/>
        </pc:sldMkLst>
        <pc:picChg chg="mod">
          <ac:chgData name="게스트 사용자" userId="S::urn:spo:anon#f8d3c48390ee4deff5c418ee15abfe4617f10863e3ac10dd18e8126421d352ae::" providerId="AD" clId="Web-{8CE1D167-E61B-9BF0-93F0-8AC33D866509}" dt="2023-06-15T06:27:03.143" v="65" actId="1076"/>
          <ac:picMkLst>
            <pc:docMk/>
            <pc:sldMk cId="1384015035" sldId="346"/>
            <ac:picMk id="4" creationId="{E600C3F9-E954-FF91-3CAB-7F75550BD58C}"/>
          </ac:picMkLst>
        </pc:picChg>
        <pc:picChg chg="del mod">
          <ac:chgData name="게스트 사용자" userId="S::urn:spo:anon#f8d3c48390ee4deff5c418ee15abfe4617f10863e3ac10dd18e8126421d352ae::" providerId="AD" clId="Web-{8CE1D167-E61B-9BF0-93F0-8AC33D866509}" dt="2023-06-15T06:26:57.362" v="63"/>
          <ac:picMkLst>
            <pc:docMk/>
            <pc:sldMk cId="1384015035" sldId="346"/>
            <ac:picMk id="5" creationId="{AB1BDA72-6F98-8BD8-59E2-D56C0BEDABAC}"/>
          </ac:picMkLst>
        </pc:picChg>
      </pc:sldChg>
      <pc:sldChg chg="delSp modSp add replId">
        <pc:chgData name="게스트 사용자" userId="S::urn:spo:anon#f8d3c48390ee4deff5c418ee15abfe4617f10863e3ac10dd18e8126421d352ae::" providerId="AD" clId="Web-{8CE1D167-E61B-9BF0-93F0-8AC33D866509}" dt="2023-06-15T06:32:54.995" v="204"/>
        <pc:sldMkLst>
          <pc:docMk/>
          <pc:sldMk cId="1368150489" sldId="347"/>
        </pc:sldMkLst>
        <pc:spChg chg="del mod">
          <ac:chgData name="게스트 사용자" userId="S::urn:spo:anon#f8d3c48390ee4deff5c418ee15abfe4617f10863e3ac10dd18e8126421d352ae::" providerId="AD" clId="Web-{8CE1D167-E61B-9BF0-93F0-8AC33D866509}" dt="2023-06-15T06:32:54.995" v="204"/>
          <ac:spMkLst>
            <pc:docMk/>
            <pc:sldMk cId="1368150489" sldId="347"/>
            <ac:spMk id="2" creationId="{2400698E-AC14-2786-B363-6FA821BD0F7C}"/>
          </ac:spMkLst>
        </pc:spChg>
        <pc:spChg chg="del">
          <ac:chgData name="게스트 사용자" userId="S::urn:spo:anon#f8d3c48390ee4deff5c418ee15abfe4617f10863e3ac10dd18e8126421d352ae::" providerId="AD" clId="Web-{8CE1D167-E61B-9BF0-93F0-8AC33D866509}" dt="2023-06-15T06:32:54.995" v="203"/>
          <ac:spMkLst>
            <pc:docMk/>
            <pc:sldMk cId="1368150489" sldId="347"/>
            <ac:spMk id="3" creationId="{6FFA3DB4-85D2-58F7-B2D4-02861566C5CA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2:49.136" v="200" actId="20577"/>
          <ac:spMkLst>
            <pc:docMk/>
            <pc:sldMk cId="1368150489" sldId="347"/>
            <ac:spMk id="4" creationId="{F95CA4E5-4799-C84B-BE32-BEEE95255440}"/>
          </ac:spMkLst>
        </pc:spChg>
        <pc:spChg chg="del">
          <ac:chgData name="게스트 사용자" userId="S::urn:spo:anon#f8d3c48390ee4deff5c418ee15abfe4617f10863e3ac10dd18e8126421d352ae::" providerId="AD" clId="Web-{8CE1D167-E61B-9BF0-93F0-8AC33D866509}" dt="2023-06-15T06:32:54.995" v="202"/>
          <ac:spMkLst>
            <pc:docMk/>
            <pc:sldMk cId="1368150489" sldId="347"/>
            <ac:spMk id="5" creationId="{FEFC3E31-7650-D8FA-903B-74A0F80A4200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2:43.964" v="194" actId="20577"/>
          <ac:spMkLst>
            <pc:docMk/>
            <pc:sldMk cId="1368150489" sldId="347"/>
            <ac:spMk id="11" creationId="{03402BD8-5F80-594E-BCAE-8D2B83985C3A}"/>
          </ac:spMkLst>
        </pc:spChg>
      </pc:sldChg>
      <pc:sldChg chg="add del replId">
        <pc:chgData name="게스트 사용자" userId="S::urn:spo:anon#f8d3c48390ee4deff5c418ee15abfe4617f10863e3ac10dd18e8126421d352ae::" providerId="AD" clId="Web-{8CE1D167-E61B-9BF0-93F0-8AC33D866509}" dt="2023-06-15T06:33:01.995" v="206"/>
        <pc:sldMkLst>
          <pc:docMk/>
          <pc:sldMk cId="3212241520" sldId="348"/>
        </pc:sldMkLst>
      </pc:sldChg>
      <pc:sldChg chg="addSp modSp add replId">
        <pc:chgData name="게스트 사용자" userId="S::urn:spo:anon#f8d3c48390ee4deff5c418ee15abfe4617f10863e3ac10dd18e8126421d352ae::" providerId="AD" clId="Web-{8CE1D167-E61B-9BF0-93F0-8AC33D866509}" dt="2023-06-15T06:35:35.093" v="288" actId="1076"/>
        <pc:sldMkLst>
          <pc:docMk/>
          <pc:sldMk cId="4181887118" sldId="349"/>
        </pc:sldMkLst>
        <pc:spChg chg="add mod">
          <ac:chgData name="게스트 사용자" userId="S::urn:spo:anon#f8d3c48390ee4deff5c418ee15abfe4617f10863e3ac10dd18e8126421d352ae::" providerId="AD" clId="Web-{8CE1D167-E61B-9BF0-93F0-8AC33D866509}" dt="2023-06-15T06:34:31.810" v="279" actId="20577"/>
          <ac:spMkLst>
            <pc:docMk/>
            <pc:sldMk cId="4181887118" sldId="349"/>
            <ac:spMk id="3" creationId="{A7891BA1-97C4-F97D-8513-35AD933C261E}"/>
          </ac:spMkLst>
        </pc:spChg>
        <pc:spChg chg="add mod">
          <ac:chgData name="게스트 사용자" userId="S::urn:spo:anon#f8d3c48390ee4deff5c418ee15abfe4617f10863e3ac10dd18e8126421d352ae::" providerId="AD" clId="Web-{8CE1D167-E61B-9BF0-93F0-8AC33D866509}" dt="2023-06-15T06:35:35.093" v="288" actId="1076"/>
          <ac:spMkLst>
            <pc:docMk/>
            <pc:sldMk cId="4181887118" sldId="349"/>
            <ac:spMk id="5" creationId="{16EB12BA-BBA1-51F2-81F2-4981615E3691}"/>
          </ac:spMkLst>
        </pc:spChg>
        <pc:spChg chg="add">
          <ac:chgData name="게스트 사용자" userId="S::urn:spo:anon#f8d3c48390ee4deff5c418ee15abfe4617f10863e3ac10dd18e8126421d352ae::" providerId="AD" clId="Web-{8CE1D167-E61B-9BF0-93F0-8AC33D866509}" dt="2023-06-15T06:35:32.671" v="287"/>
          <ac:spMkLst>
            <pc:docMk/>
            <pc:sldMk cId="4181887118" sldId="349"/>
            <ac:spMk id="6" creationId="{317F61A5-0D58-D8F0-1ABE-659E6120A1E5}"/>
          </ac:spMkLst>
        </pc:spChg>
        <pc:spChg chg="mod">
          <ac:chgData name="게스트 사용자" userId="S::urn:spo:anon#f8d3c48390ee4deff5c418ee15abfe4617f10863e3ac10dd18e8126421d352ae::" providerId="AD" clId="Web-{8CE1D167-E61B-9BF0-93F0-8AC33D866509}" dt="2023-06-15T06:33:43.325" v="245" actId="20577"/>
          <ac:spMkLst>
            <pc:docMk/>
            <pc:sldMk cId="4181887118" sldId="349"/>
            <ac:spMk id="11" creationId="{03402BD8-5F80-594E-BCAE-8D2B83985C3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93882381-6A08-4EE3-8C18-E1C6628A5A1E}" type="datetimeFigureOut">
              <a:rPr lang="ko-KR" altLang="en-US" smtClean="0"/>
              <a:pPr/>
              <a:t>2023-06-22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2CAA6AE2-3FF8-4B53-B695-447D4A7A39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7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" panose="020B0600000101010101" pitchFamily="34" charset="-127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A6AE2-3FF8-4B53-B695-447D4A7A39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1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A6AE2-3FF8-4B53-B695-447D4A7A39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14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A6AE2-3FF8-4B53-B695-447D4A7A392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8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/>
              <a:t>레이아웃 GEN_001 - 초기화면</a:t>
            </a:r>
            <a:endParaRPr lang="en-US" altLang="ko-KR" dirty="0"/>
          </a:p>
          <a:p>
            <a:r>
              <a:rPr lang="ko-KR" altLang="en-US" dirty="0"/>
              <a:t>레이아웃 </a:t>
            </a:r>
            <a:r>
              <a:rPr lang="en-US" altLang="ko-KR" dirty="0"/>
              <a:t>GEN_002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로그인 화면</a:t>
            </a:r>
            <a:endParaRPr lang="en-US" dirty="0"/>
          </a:p>
          <a:p>
            <a:r>
              <a:rPr lang="ko-KR" altLang="en-US" dirty="0"/>
              <a:t>레이아웃 </a:t>
            </a:r>
            <a:r>
              <a:rPr lang="en-US" altLang="ko-KR" dirty="0"/>
              <a:t>GEN_003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비밀번호 변경화면</a:t>
            </a:r>
            <a:endParaRPr lang="en-US" dirty="0"/>
          </a:p>
          <a:p>
            <a:r>
              <a:rPr lang="ko-KR" altLang="en-US" dirty="0"/>
              <a:t>레이아웃 </a:t>
            </a:r>
            <a:r>
              <a:rPr lang="en-US" altLang="ko-KR" dirty="0"/>
              <a:t>GEN_</a:t>
            </a:r>
            <a:r>
              <a:rPr lang="en-US" dirty="0"/>
              <a:t>004</a:t>
            </a:r>
            <a:r>
              <a:rPr lang="ko-KR" altLang="en-US" dirty="0"/>
              <a:t> </a:t>
            </a:r>
            <a:r>
              <a:rPr lang="en-US" altLang="ko-KR" dirty="0"/>
              <a:t>-</a:t>
            </a:r>
            <a:r>
              <a:rPr lang="ko-KR" altLang="en-US" dirty="0"/>
              <a:t> 시스템 종료 화면</a:t>
            </a:r>
            <a:endParaRPr lang="en-US" dirty="0"/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A6AE2-3FF8-4B53-B695-447D4A7A392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80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/>
              <a:t>레이아웃 HADM_000 - 인사팀 관리자 메뉴</a:t>
            </a:r>
            <a:endParaRPr lang="en-US" altLang="ko-KR" dirty="0"/>
          </a:p>
          <a:p>
            <a:r>
              <a:rPr lang="ko-KR" altLang="en-US" dirty="0"/>
              <a:t>레이아웃 </a:t>
            </a:r>
            <a:r>
              <a:rPr lang="en-US" dirty="0"/>
              <a:t>HADM</a:t>
            </a:r>
            <a:r>
              <a:rPr lang="en-US" altLang="ko-KR" dirty="0"/>
              <a:t>_</a:t>
            </a:r>
            <a:r>
              <a:rPr lang="en-US" dirty="0"/>
              <a:t>001</a:t>
            </a:r>
            <a:r>
              <a:rPr lang="ko-KR" altLang="en-US" dirty="0"/>
              <a:t> </a:t>
            </a:r>
            <a:r>
              <a:rPr lang="en-US" altLang="ko-KR" dirty="0"/>
              <a:t>-</a:t>
            </a:r>
            <a:r>
              <a:rPr lang="ko-KR" altLang="en-US" dirty="0"/>
              <a:t> 직원 관리 메뉴</a:t>
            </a:r>
            <a:endParaRPr lang="en-US" dirty="0"/>
          </a:p>
          <a:p>
            <a:r>
              <a:rPr lang="ko-KR" altLang="en-US" dirty="0"/>
              <a:t>레이아웃 </a:t>
            </a:r>
            <a:r>
              <a:rPr lang="en-US" dirty="0"/>
              <a:t>HADM</a:t>
            </a:r>
            <a:r>
              <a:rPr lang="en-US" altLang="ko-KR" dirty="0"/>
              <a:t>_</a:t>
            </a:r>
            <a:r>
              <a:rPr lang="en-US" dirty="0"/>
              <a:t>002</a:t>
            </a:r>
            <a:r>
              <a:rPr lang="ko-KR" altLang="en-US" dirty="0"/>
              <a:t> </a:t>
            </a:r>
            <a:r>
              <a:rPr lang="en-US" altLang="ko-KR" dirty="0"/>
              <a:t>-</a:t>
            </a:r>
            <a:r>
              <a:rPr lang="ko-KR" altLang="en-US" dirty="0"/>
              <a:t> 직원 정보 등록 화면</a:t>
            </a:r>
            <a:endParaRPr lang="en-US" dirty="0"/>
          </a:p>
          <a:p>
            <a:r>
              <a:rPr lang="ko-KR" altLang="en-US" dirty="0"/>
              <a:t>레이아웃 </a:t>
            </a:r>
            <a:r>
              <a:rPr lang="en-US" dirty="0"/>
              <a:t>HADM_003</a:t>
            </a:r>
            <a:r>
              <a:rPr lang="ko-KR" altLang="en-US" dirty="0"/>
              <a:t> </a:t>
            </a:r>
            <a:r>
              <a:rPr lang="en-US" dirty="0"/>
              <a:t>-</a:t>
            </a:r>
            <a:r>
              <a:rPr lang="ko-KR" altLang="en-US" dirty="0"/>
              <a:t> 직원 정보 수정 화면</a:t>
            </a:r>
            <a:endParaRPr lang="en-US" dirty="0"/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A6AE2-3FF8-4B53-B695-447D4A7A392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216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31E84-990B-0A49-9BEA-13A27DA51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431503-30E5-EC41-B6B9-C4B9B6D83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81719-63E9-C844-9A1F-9531D365D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FC13F-AC02-7846-86D4-CEF69409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EC262-A2FA-FF41-A2ED-917F7BA4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9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6052C-0EDD-BD45-9F40-9F7ED140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26B63C-D953-174E-A9FF-3F87D7D80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D266F-C98B-754D-8D48-9D22B6DC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FA898-58E9-0249-AAA0-16755909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BC4D1-8EA7-7A42-A4AE-D6EC9809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392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B3A8E6-C608-1C42-9151-3F4F99658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F3BD2-1041-1247-9AB3-FF2FD8C08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680CC-671F-F247-89F7-BECAE92F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E570BB-F067-2B4B-BEE8-7F833418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4A77CF-969C-664E-9CC2-51EE6701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916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0030C-EE23-534F-AD9C-19FD3C55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0B663-F723-244A-AD8B-D68BD88B2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BD996-2783-5A45-85B7-B92DD15E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35DBE-759D-2747-B95A-FC13E0C0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8A911-2535-AE4A-84CC-EC5F1490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076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218A0-67C3-9348-996D-B507DEFB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21C7C6-0B60-8540-8342-B53B4766C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65D88-2DCB-AC42-86D6-0CA565C4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C9184B-0EDF-A74A-8E89-448E6F8A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882F6-62A0-A24F-8BAB-6B32BA97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921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7167-CCD0-DD4E-87C6-5793F19D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BE4F0-C96F-954A-B272-935A63667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6E585B-6E79-674B-BB03-D9C97DD48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B8E45-9DF8-9447-AF97-028AF906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2023-06-22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643E3F-A584-2044-A6D5-9C680643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3DEBD9-E031-484C-BEAA-B8216817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29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6288A-115C-1C47-B41C-AC2155852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FA3C40-72DB-0249-A740-E50E3E797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7A807E-3C5A-654D-97AD-19F4B69AB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958C87-B822-2941-841C-119AE99F9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26C145-8563-0C40-8108-0CF739194B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103A21-80E2-BC46-8574-A75BB073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2023-06-22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18C4E0-052B-E44D-ADE7-84B2A6FB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8AD5F6-CDCD-C442-9128-A4C23BD7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824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60296-D210-E147-8F59-975164F5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044923-9ADE-6E4F-A12B-9E98CF66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2023-06-22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827DD3-3B75-534D-B035-B4C14A33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2D5C6D-B668-CF4D-A7B6-BDCBEF66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14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348A88-B136-9741-88DD-BF14FFEA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2023-06-22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91BB14-67CC-2A46-A60D-2DEEAE6F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4E2260-1E8D-D94C-AE8B-AEB66AEA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890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CAB94-BC86-BF40-90F2-B77A796D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697924-E7F6-C14D-B7C5-1F9FD249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D17142-09D0-DF47-B99E-293D05975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0A6FD-6341-1F4E-98F2-A4905C04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2023-06-22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5400F9-21C4-6749-BCD5-1963C65B2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34A0C-267D-AB43-B24C-922B68D4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824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0054F-1C5E-0541-92A3-0741B4B7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9419F0-9A9C-0647-A4D0-B924A5E4B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AEBDD5-A6E5-2441-A1D6-909CF77FC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FF7FB5-E9F8-BA45-8A95-C1BC5980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2984-D587-F74B-98EA-44531AC952F4}" type="datetimeFigureOut">
              <a:rPr kumimoji="1" lang="ko-KR" altLang="en-US" smtClean="0"/>
              <a:t>2023-06-22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8AA2E5-C385-E74F-BBA4-A4428D5D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BB5EC0-E41B-484C-8AA1-14759928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A6B2F-F4F2-F441-A5B6-A7E9754527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419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4B4139-CF8D-4049-A4E8-10BB31FB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CFB4E-2118-1744-8BB8-CFD65A0E4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C4D55B-A0E3-8C4A-BCFA-A54CA5209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414F2984-D587-F74B-98EA-44531AC952F4}" type="datetimeFigureOut">
              <a:rPr kumimoji="1" lang="ko-KR" altLang="en-US" smtClean="0"/>
              <a:pPr/>
              <a:t>2023-06-22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17F71-1582-7B49-9E23-BBF3480B2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FDAD2-22CA-2E47-B12E-4AE987A8D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E13A6B2F-F4F2-F441-A5B6-A7E975452727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4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hyperlink" Target="https://github.com/haazzero/FirstTeamProject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jpeg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3102A5-034B-AB41-A775-A2207F704402}"/>
              </a:ext>
            </a:extLst>
          </p:cNvPr>
          <p:cNvSpPr txBox="1"/>
          <p:nvPr/>
        </p:nvSpPr>
        <p:spPr>
          <a:xfrm>
            <a:off x="541284" y="1439311"/>
            <a:ext cx="96128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Project</a:t>
            </a:r>
          </a:p>
          <a:p>
            <a:r>
              <a:rPr kumimoji="1"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HR </a:t>
            </a:r>
            <a:r>
              <a:rPr kumimoji="1"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인사관리 솔루션</a:t>
            </a:r>
            <a:endParaRPr kumimoji="1" lang="en-US" altLang="ko-KR" sz="6600" dirty="0">
              <a:solidFill>
                <a:schemeClr val="tx1">
                  <a:lumMod val="85000"/>
                  <a:lumOff val="1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2336C-79BA-8D4D-B9CB-AE37C710BC7C}"/>
              </a:ext>
            </a:extLst>
          </p:cNvPr>
          <p:cNvSpPr txBox="1"/>
          <p:nvPr/>
        </p:nvSpPr>
        <p:spPr>
          <a:xfrm>
            <a:off x="541285" y="4164087"/>
            <a:ext cx="6598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altLang="ko-KR" sz="24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DOUBLE DRAGON</a:t>
            </a:r>
          </a:p>
          <a:p>
            <a:r>
              <a:rPr kumimoji="1" lang="fr-FR" altLang="ko-KR" sz="24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HR MANAGEMENT SYSTEM</a:t>
            </a:r>
            <a:endParaRPr kumimoji="1" lang="ko-KR" altLang="en-US" sz="24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D5EFF-E710-AE44-BFEC-DA458BF29FAD}"/>
              </a:ext>
            </a:extLst>
          </p:cNvPr>
          <p:cNvSpPr txBox="1"/>
          <p:nvPr/>
        </p:nvSpPr>
        <p:spPr>
          <a:xfrm>
            <a:off x="8346558" y="195382"/>
            <a:ext cx="35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 err="1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쌍용강북교육센터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First project</a:t>
            </a:r>
            <a:endParaRPr kumimoji="1" lang="ko-KR" altLang="en-US" b="1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E71DB-5A50-AB49-B7D1-6BAA9254EEF9}"/>
              </a:ext>
            </a:extLst>
          </p:cNvPr>
          <p:cNvSpPr txBox="1"/>
          <p:nvPr/>
        </p:nvSpPr>
        <p:spPr>
          <a:xfrm>
            <a:off x="541285" y="5261091"/>
            <a:ext cx="567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 </a:t>
            </a:r>
            <a:r>
              <a:rPr kumimoji="1" lang="ko-KR" altLang="en-US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김동휘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박수진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우선제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정하영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5556B5-112D-AA4A-AFC7-CF830BF3DC55}"/>
              </a:ext>
            </a:extLst>
          </p:cNvPr>
          <p:cNvSpPr/>
          <p:nvPr/>
        </p:nvSpPr>
        <p:spPr>
          <a:xfrm>
            <a:off x="454785" y="3828975"/>
            <a:ext cx="6598508" cy="69105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226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2AD374-7D7B-FC8E-AE01-C31130BF8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37858"/>
              </p:ext>
            </p:extLst>
          </p:nvPr>
        </p:nvGraphicFramePr>
        <p:xfrm>
          <a:off x="5061185" y="1862666"/>
          <a:ext cx="6861105" cy="33036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72221">
                  <a:extLst>
                    <a:ext uri="{9D8B030D-6E8A-4147-A177-3AD203B41FA5}">
                      <a16:colId xmlns:a16="http://schemas.microsoft.com/office/drawing/2014/main" val="3486220121"/>
                    </a:ext>
                  </a:extLst>
                </a:gridCol>
                <a:gridCol w="1372221">
                  <a:extLst>
                    <a:ext uri="{9D8B030D-6E8A-4147-A177-3AD203B41FA5}">
                      <a16:colId xmlns:a16="http://schemas.microsoft.com/office/drawing/2014/main" val="1475296919"/>
                    </a:ext>
                  </a:extLst>
                </a:gridCol>
                <a:gridCol w="1372221">
                  <a:extLst>
                    <a:ext uri="{9D8B030D-6E8A-4147-A177-3AD203B41FA5}">
                      <a16:colId xmlns:a16="http://schemas.microsoft.com/office/drawing/2014/main" val="2774499204"/>
                    </a:ext>
                  </a:extLst>
                </a:gridCol>
                <a:gridCol w="1372221">
                  <a:extLst>
                    <a:ext uri="{9D8B030D-6E8A-4147-A177-3AD203B41FA5}">
                      <a16:colId xmlns:a16="http://schemas.microsoft.com/office/drawing/2014/main" val="971826807"/>
                    </a:ext>
                  </a:extLst>
                </a:gridCol>
                <a:gridCol w="1372221">
                  <a:extLst>
                    <a:ext uri="{9D8B030D-6E8A-4147-A177-3AD203B41FA5}">
                      <a16:colId xmlns:a16="http://schemas.microsoft.com/office/drawing/2014/main" val="1421273376"/>
                    </a:ext>
                  </a:extLst>
                </a:gridCol>
              </a:tblGrid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호봉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</a:rPr>
                        <a:t>직급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104775" marB="104775" anchor="ctr">
                    <a:solidFill>
                      <a:srgbClr val="C3B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부장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104775" marB="104775" anchor="ctr">
                    <a:solidFill>
                      <a:srgbClr val="C3B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과장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104775" marB="104775" anchor="ctr">
                    <a:solidFill>
                      <a:srgbClr val="C3B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대리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104775" marB="104775" anchor="ctr">
                    <a:solidFill>
                      <a:srgbClr val="C3B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사원</a:t>
                      </a:r>
                      <a:endParaRPr lang="ko-KR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104775" marB="104775" anchor="ctr">
                    <a:solidFill>
                      <a:srgbClr val="C3B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923740"/>
                  </a:ext>
                </a:extLst>
              </a:tr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4,000,000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3,500,000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3,000,000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2,500,000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extLst>
                  <a:ext uri="{0D108BD9-81ED-4DB2-BD59-A6C34878D82A}">
                    <a16:rowId xmlns:a16="http://schemas.microsoft.com/office/drawing/2014/main" val="3812814577"/>
                  </a:ext>
                </a:extLst>
              </a:tr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4,100,000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3,600,000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3,100,000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2,600,000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extLst>
                  <a:ext uri="{0D108BD9-81ED-4DB2-BD59-A6C34878D82A}">
                    <a16:rowId xmlns:a16="http://schemas.microsoft.com/office/drawing/2014/main" val="1295474021"/>
                  </a:ext>
                </a:extLst>
              </a:tr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4,200,000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3,700,000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3,200,000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2,700,000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extLst>
                  <a:ext uri="{0D108BD9-81ED-4DB2-BD59-A6C34878D82A}">
                    <a16:rowId xmlns:a16="http://schemas.microsoft.com/office/drawing/2014/main" val="1906644476"/>
                  </a:ext>
                </a:extLst>
              </a:tr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4,300,000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3,800,000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3,300,000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2,800,000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extLst>
                  <a:ext uri="{0D108BD9-81ED-4DB2-BD59-A6C34878D82A}">
                    <a16:rowId xmlns:a16="http://schemas.microsoft.com/office/drawing/2014/main" val="1916375595"/>
                  </a:ext>
                </a:extLst>
              </a:tr>
              <a:tr h="550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4,400,000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3,900,000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3,400,000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2,900,000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104775" marB="104775" anchor="ctr"/>
                </a:tc>
                <a:extLst>
                  <a:ext uri="{0D108BD9-81ED-4DB2-BD59-A6C34878D82A}">
                    <a16:rowId xmlns:a16="http://schemas.microsoft.com/office/drawing/2014/main" val="32635517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4FD04E6-392E-6593-DE76-40BDB42D301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663CA-AE73-039D-FB94-44329558277C}"/>
              </a:ext>
            </a:extLst>
          </p:cNvPr>
          <p:cNvSpPr txBox="1"/>
          <p:nvPr/>
        </p:nvSpPr>
        <p:spPr>
          <a:xfrm>
            <a:off x="309255" y="787963"/>
            <a:ext cx="566507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      </a:t>
            </a:r>
            <a:endParaRPr kumimoji="1"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호봉</a:t>
            </a:r>
            <a:endParaRPr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7FC9E-8B87-4E3A-094E-BE1D633FBF99}"/>
              </a:ext>
            </a:extLst>
          </p:cNvPr>
          <p:cNvSpPr txBox="1"/>
          <p:nvPr/>
        </p:nvSpPr>
        <p:spPr>
          <a:xfrm>
            <a:off x="11147779" y="1580442"/>
            <a:ext cx="8560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latin typeface="Malgun Gothic"/>
                <a:ea typeface="Malgun Gothic"/>
              </a:rPr>
              <a:t>단위 : 원</a:t>
            </a:r>
          </a:p>
        </p:txBody>
      </p:sp>
    </p:spTree>
    <p:extLst>
      <p:ext uri="{BB962C8B-B14F-4D97-AF65-F5344CB8AC3E}">
        <p14:creationId xmlns:p14="http://schemas.microsoft.com/office/powerpoint/2010/main" val="12252036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DB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테이블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정의서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E606286-C080-B726-4840-514B3FF7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1526994"/>
            <a:ext cx="11748654" cy="367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45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DB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13. ERD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B052AC62-B282-C34D-51CB-021138936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93" y="1018704"/>
            <a:ext cx="10313718" cy="56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16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06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16.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시연 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동영상</a:t>
            </a:r>
          </a:p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17.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첨부 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압축 파일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kumimoji="1" lang="ko-KR" altLang="en-US" sz="1800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깃허브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링크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33EC-3828-9849-805A-FCC86CD9106D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06 </a:t>
            </a:r>
            <a:r>
              <a:rPr kumimoji="1" lang="en-US" altLang="ko-KR" b="1" dirty="0" err="1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</a:t>
            </a:r>
            <a:endParaRPr lang="ko-KR" altLang="en-US" b="1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023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06 </a:t>
            </a:r>
            <a:r>
              <a:rPr lang="en-US" altLang="ko-KR" b="1" dirty="0" err="1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구현</a:t>
            </a:r>
            <a:endParaRPr lang="ko-KR" altLang="en-US" b="1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17. GITHUB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링크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91BA1-97C4-F97D-8513-35AD933C261E}"/>
              </a:ext>
            </a:extLst>
          </p:cNvPr>
          <p:cNvSpPr txBox="1"/>
          <p:nvPr/>
        </p:nvSpPr>
        <p:spPr>
          <a:xfrm>
            <a:off x="392181" y="1231168"/>
            <a:ext cx="267751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GITHUB 링크</a:t>
            </a:r>
          </a:p>
          <a:p>
            <a:pPr algn="ctr"/>
            <a:endParaRPr lang="ko-KR" altLang="en-US" sz="24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B12BA-BBA1-51F2-81F2-4981615E3691}"/>
              </a:ext>
            </a:extLst>
          </p:cNvPr>
          <p:cNvSpPr txBox="1"/>
          <p:nvPr/>
        </p:nvSpPr>
        <p:spPr>
          <a:xfrm>
            <a:off x="691877" y="2059006"/>
            <a:ext cx="5457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  <a:hlinkClick r:id="rId2"/>
              </a:rPr>
              <a:t>3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  <a:hlinkClick r:id="rId2"/>
              </a:rPr>
              <a:t>조 프로젝트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  <a:hlinkClick r:id="rId2"/>
              </a:rPr>
              <a:t>깃허브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+mn-lt"/>
                <a:hlinkClick r:id="rId2"/>
              </a:rPr>
              <a:t> 링크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F61A5-0D58-D8F0-1ABE-659E6120A1E5}"/>
              </a:ext>
            </a:extLst>
          </p:cNvPr>
          <p:cNvSpPr txBox="1"/>
          <p:nvPr/>
        </p:nvSpPr>
        <p:spPr>
          <a:xfrm>
            <a:off x="-17859" y="3393281"/>
            <a:ext cx="35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AC5BEA56-263F-D4D5-57A8-F71116A0B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41" y="988622"/>
            <a:ext cx="793669" cy="8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871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5C2EFF5-CDD2-2B84-A5DE-7C622A580B56}"/>
              </a:ext>
            </a:extLst>
          </p:cNvPr>
          <p:cNvSpPr/>
          <p:nvPr/>
        </p:nvSpPr>
        <p:spPr>
          <a:xfrm>
            <a:off x="0" y="0"/>
            <a:ext cx="12189223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91AD1-E990-1D00-BB13-2795C4F7588C}"/>
              </a:ext>
            </a:extLst>
          </p:cNvPr>
          <p:cNvSpPr txBox="1"/>
          <p:nvPr/>
        </p:nvSpPr>
        <p:spPr>
          <a:xfrm>
            <a:off x="2317559" y="2638290"/>
            <a:ext cx="8755504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1500" b="1">
                <a:solidFill>
                  <a:schemeClr val="bg1"/>
                </a:solidFill>
                <a:latin typeface="Malgun Gothic"/>
                <a:ea typeface="Malgun Gothic"/>
              </a:rPr>
              <a:t>감사합니다.</a:t>
            </a:r>
            <a:endParaRPr lang="ko-KR" altLang="en-US" sz="11500" b="1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34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01 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착수 및 분석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  <a:p>
            <a:pPr algn="r"/>
            <a:endParaRPr lang="ko-KR" altLang="en-US" b="1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4. </a:t>
            </a:r>
            <a:r>
              <a:rPr kumimoji="1" 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주요기능 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(</a:t>
            </a:r>
            <a:r>
              <a:rPr kumimoji="1" 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기능차트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)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C3CDAF52-7ADB-4CB9-1FE4-A8C19DF72FEF}"/>
              </a:ext>
            </a:extLst>
          </p:cNvPr>
          <p:cNvGrpSpPr/>
          <p:nvPr/>
        </p:nvGrpSpPr>
        <p:grpSpPr>
          <a:xfrm>
            <a:off x="785935" y="1114786"/>
            <a:ext cx="10574921" cy="5292223"/>
            <a:chOff x="785935" y="1114786"/>
            <a:chExt cx="10574921" cy="5292223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CDCA1F9-4A30-6335-06AF-2F0725BAD86F}"/>
                </a:ext>
              </a:extLst>
            </p:cNvPr>
            <p:cNvCxnSpPr/>
            <p:nvPr/>
          </p:nvCxnSpPr>
          <p:spPr>
            <a:xfrm flipV="1">
              <a:off x="1585791" y="1787038"/>
              <a:ext cx="8798168" cy="3908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60757301-A711-6F96-1F58-A0408838D2A0}"/>
                </a:ext>
              </a:extLst>
            </p:cNvPr>
            <p:cNvCxnSpPr/>
            <p:nvPr/>
          </p:nvCxnSpPr>
          <p:spPr>
            <a:xfrm>
              <a:off x="1589454" y="1784839"/>
              <a:ext cx="5863" cy="2096476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0960565-7075-B92B-04AA-F35EBD0CF4CD}"/>
                </a:ext>
              </a:extLst>
            </p:cNvPr>
            <p:cNvCxnSpPr/>
            <p:nvPr/>
          </p:nvCxnSpPr>
          <p:spPr>
            <a:xfrm>
              <a:off x="3742347" y="1788503"/>
              <a:ext cx="54708" cy="4284783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C58FE20-8F05-1253-E05E-EE850100AB99}"/>
                </a:ext>
              </a:extLst>
            </p:cNvPr>
            <p:cNvCxnSpPr/>
            <p:nvPr/>
          </p:nvCxnSpPr>
          <p:spPr>
            <a:xfrm>
              <a:off x="6010030" y="1398955"/>
              <a:ext cx="54708" cy="4783015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7867533-CFA7-4921-CE0E-AA042ABEEC79}"/>
                </a:ext>
              </a:extLst>
            </p:cNvPr>
            <p:cNvCxnSpPr/>
            <p:nvPr/>
          </p:nvCxnSpPr>
          <p:spPr>
            <a:xfrm>
              <a:off x="8122629" y="1801933"/>
              <a:ext cx="103553" cy="4450862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9DB1CC4-FC26-B706-29AA-E0A291414AFF}"/>
                </a:ext>
              </a:extLst>
            </p:cNvPr>
            <p:cNvCxnSpPr/>
            <p:nvPr/>
          </p:nvCxnSpPr>
          <p:spPr>
            <a:xfrm>
              <a:off x="10382983" y="1766521"/>
              <a:ext cx="25399" cy="2643553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754E6C6-4DDB-1A58-7EC3-13B545B66527}"/>
                </a:ext>
              </a:extLst>
            </p:cNvPr>
            <p:cNvSpPr/>
            <p:nvPr/>
          </p:nvSpPr>
          <p:spPr>
            <a:xfrm>
              <a:off x="5148438" y="1114786"/>
              <a:ext cx="1599259" cy="5644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400" b="1">
                  <a:solidFill>
                    <a:srgbClr val="002060"/>
                  </a:solidFill>
                  <a:latin typeface="Malgun Gothic"/>
                  <a:ea typeface="Malgun Gothic"/>
                </a:rPr>
                <a:t>HR 인사관리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209E7A2-EB6E-E56C-A608-746427B7538F}"/>
                </a:ext>
              </a:extLst>
            </p:cNvPr>
            <p:cNvSpPr/>
            <p:nvPr/>
          </p:nvSpPr>
          <p:spPr>
            <a:xfrm>
              <a:off x="906584" y="2007577"/>
              <a:ext cx="1263769" cy="3581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sz="1200" b="1">
                  <a:solidFill>
                    <a:srgbClr val="002060"/>
                  </a:solidFill>
                  <a:latin typeface="Malgun Gothic"/>
                  <a:ea typeface="Malgun Gothic"/>
                </a:rPr>
                <a:t>메인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2CADE58-4366-F37E-4A37-73054C5F7797}"/>
                </a:ext>
              </a:extLst>
            </p:cNvPr>
            <p:cNvSpPr/>
            <p:nvPr/>
          </p:nvSpPr>
          <p:spPr>
            <a:xfrm>
              <a:off x="790168" y="2496933"/>
              <a:ext cx="1614757" cy="3324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rgbClr val="002060"/>
                  </a:solidFill>
                  <a:latin typeface="Malgun Gothic"/>
                  <a:ea typeface="Malgun Gothic"/>
                </a:rPr>
                <a:t>1.1 로그인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6C28DE3-6D56-A404-78C5-74938950A882}"/>
                </a:ext>
              </a:extLst>
            </p:cNvPr>
            <p:cNvSpPr/>
            <p:nvPr/>
          </p:nvSpPr>
          <p:spPr>
            <a:xfrm>
              <a:off x="790168" y="2916277"/>
              <a:ext cx="1614397" cy="3324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rgbClr val="002060"/>
                  </a:solidFill>
                  <a:latin typeface="Malgun Gothic"/>
                  <a:ea typeface="Malgun Gothic"/>
                </a:rPr>
                <a:t>1.2 비밀번호 변경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92DE530-6263-C279-0612-3AC4E1E283D7}"/>
                </a:ext>
              </a:extLst>
            </p:cNvPr>
            <p:cNvSpPr/>
            <p:nvPr/>
          </p:nvSpPr>
          <p:spPr>
            <a:xfrm>
              <a:off x="785935" y="3344008"/>
              <a:ext cx="1606310" cy="33218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rgbClr val="002060"/>
                  </a:solidFill>
                  <a:latin typeface="Malgun Gothic"/>
                  <a:ea typeface="Malgun Gothic"/>
                </a:rPr>
                <a:t>1.3 관리 메뉴 표시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7863B00-D8A3-2276-5A64-CCA4A1AD4A6B}"/>
                </a:ext>
              </a:extLst>
            </p:cNvPr>
            <p:cNvSpPr/>
            <p:nvPr/>
          </p:nvSpPr>
          <p:spPr>
            <a:xfrm>
              <a:off x="788051" y="3764410"/>
              <a:ext cx="1610623" cy="3224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rgbClr val="002060"/>
                  </a:solidFill>
                  <a:latin typeface="Malgun Gothic"/>
                  <a:ea typeface="Malgun Gothic"/>
                </a:rPr>
                <a:t>1.4 시스템 종료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0D04D6C-6BDF-847F-7ED0-FBF576774B55}"/>
                </a:ext>
              </a:extLst>
            </p:cNvPr>
            <p:cNvSpPr/>
            <p:nvPr/>
          </p:nvSpPr>
          <p:spPr>
            <a:xfrm>
              <a:off x="3064526" y="1966302"/>
              <a:ext cx="1301869" cy="3801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002060"/>
                  </a:solidFill>
                  <a:latin typeface="Malgun Gothic"/>
                  <a:ea typeface="Malgun Gothic"/>
                </a:rPr>
                <a:t>2. 직원관리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C47BD49-21FD-0DEA-C70E-1B0CE8F84E0B}"/>
                </a:ext>
              </a:extLst>
            </p:cNvPr>
            <p:cNvSpPr/>
            <p:nvPr/>
          </p:nvSpPr>
          <p:spPr>
            <a:xfrm>
              <a:off x="5357935" y="1969477"/>
              <a:ext cx="1290008" cy="3845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002060"/>
                  </a:solidFill>
                  <a:latin typeface="Malgun Gothic"/>
                  <a:ea typeface="Malgun Gothic"/>
                </a:rPr>
                <a:t>3. 근태관리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1F34383-2526-FA08-40B6-59EC18506323}"/>
                </a:ext>
              </a:extLst>
            </p:cNvPr>
            <p:cNvSpPr/>
            <p:nvPr/>
          </p:nvSpPr>
          <p:spPr>
            <a:xfrm>
              <a:off x="7431210" y="1969476"/>
              <a:ext cx="1295400" cy="381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002060"/>
                  </a:solidFill>
                  <a:latin typeface="Malgun Gothic"/>
                  <a:ea typeface="Malgun Gothic"/>
                </a:rPr>
                <a:t>4. 급여관리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DE23DE4-FA38-466F-C4DA-B59517E079D0}"/>
                </a:ext>
              </a:extLst>
            </p:cNvPr>
            <p:cNvSpPr/>
            <p:nvPr/>
          </p:nvSpPr>
          <p:spPr>
            <a:xfrm>
              <a:off x="9650534" y="1940901"/>
              <a:ext cx="1381125" cy="4095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002060"/>
                  </a:solidFill>
                  <a:latin typeface="Malgun Gothic"/>
                  <a:ea typeface="Malgun Gothic"/>
                </a:rPr>
                <a:t>5. 인사고과 관리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0FAFA33-04DF-46B1-8920-742F15866B3D}"/>
                </a:ext>
              </a:extLst>
            </p:cNvPr>
            <p:cNvSpPr/>
            <p:nvPr/>
          </p:nvSpPr>
          <p:spPr>
            <a:xfrm>
              <a:off x="2821110" y="2464776"/>
              <a:ext cx="1828800" cy="26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rgbClr val="002060"/>
                  </a:solidFill>
                  <a:latin typeface="Malgun Gothic"/>
                  <a:ea typeface="Malgun Gothic"/>
                </a:rPr>
                <a:t>2.1 직원 정보 등록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29B5C79-2E22-229F-58CB-1D1E7CB285EA}"/>
                </a:ext>
              </a:extLst>
            </p:cNvPr>
            <p:cNvSpPr/>
            <p:nvPr/>
          </p:nvSpPr>
          <p:spPr>
            <a:xfrm>
              <a:off x="2820211" y="2819606"/>
              <a:ext cx="1828800" cy="26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>
                  <a:solidFill>
                    <a:srgbClr val="002060"/>
                  </a:solidFill>
                  <a:latin typeface="Malgun Gothic"/>
                  <a:ea typeface="Malgun Gothic"/>
                </a:rPr>
                <a:t>2.2 직원 정보 전체 목록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2529024-1FA5-CEF4-A218-D15C56FE7601}"/>
                </a:ext>
              </a:extLst>
            </p:cNvPr>
            <p:cNvSpPr/>
            <p:nvPr/>
          </p:nvSpPr>
          <p:spPr>
            <a:xfrm>
              <a:off x="2829736" y="3174188"/>
              <a:ext cx="1828800" cy="26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>
                  <a:solidFill>
                    <a:srgbClr val="002060"/>
                  </a:solidFill>
                  <a:latin typeface="Malgun Gothic"/>
                  <a:ea typeface="Malgun Gothic"/>
                </a:rPr>
                <a:t>2.3 직원 정보 개별 조회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5E0D438-A41D-068E-9E64-D203DFCB3788}"/>
                </a:ext>
              </a:extLst>
            </p:cNvPr>
            <p:cNvSpPr/>
            <p:nvPr/>
          </p:nvSpPr>
          <p:spPr>
            <a:xfrm>
              <a:off x="2829082" y="3525596"/>
              <a:ext cx="1828800" cy="26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>
                  <a:solidFill>
                    <a:srgbClr val="002060"/>
                  </a:solidFill>
                  <a:latin typeface="Malgun Gothic"/>
                  <a:ea typeface="Malgun Gothic"/>
                </a:rPr>
                <a:t>2.4 직원 정보 수정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2DEA4DA-B5EA-FD53-E2D2-4660FE838599}"/>
                </a:ext>
              </a:extLst>
            </p:cNvPr>
            <p:cNvSpPr/>
            <p:nvPr/>
          </p:nvSpPr>
          <p:spPr>
            <a:xfrm>
              <a:off x="2818414" y="3871559"/>
              <a:ext cx="1828800" cy="26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>
                  <a:solidFill>
                    <a:srgbClr val="002060"/>
                  </a:solidFill>
                  <a:latin typeface="Malgun Gothic"/>
                  <a:ea typeface="Malgun Gothic"/>
                </a:rPr>
                <a:t>2.5 직원 정보 삭제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23DBFEB-581D-EF68-1B4F-4C01174859DC}"/>
                </a:ext>
              </a:extLst>
            </p:cNvPr>
            <p:cNvSpPr/>
            <p:nvPr/>
          </p:nvSpPr>
          <p:spPr>
            <a:xfrm>
              <a:off x="2821753" y="4525074"/>
              <a:ext cx="1828800" cy="26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>
                  <a:solidFill>
                    <a:srgbClr val="002060"/>
                  </a:solidFill>
                  <a:latin typeface="Malgun Gothic"/>
                  <a:ea typeface="Malgun Gothic"/>
                </a:rPr>
                <a:t>2.7 HISTORY 전체 목록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3D414EE-6F26-1046-C5CC-E95C4C8DA131}"/>
                </a:ext>
              </a:extLst>
            </p:cNvPr>
            <p:cNvSpPr/>
            <p:nvPr/>
          </p:nvSpPr>
          <p:spPr>
            <a:xfrm>
              <a:off x="2831892" y="4887530"/>
              <a:ext cx="1828800" cy="26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Malgun Gothic"/>
                  <a:ea typeface="Malgun Gothic"/>
                </a:rPr>
                <a:t>2.8 HISTORY 개별 조회</a:t>
              </a:r>
              <a:endParaRPr lang="ko-KR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EA418A6-3BD1-7170-E68B-3D4FA6403CD9}"/>
                </a:ext>
              </a:extLst>
            </p:cNvPr>
            <p:cNvSpPr/>
            <p:nvPr/>
          </p:nvSpPr>
          <p:spPr>
            <a:xfrm>
              <a:off x="2822291" y="4181931"/>
              <a:ext cx="1828800" cy="26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Malgun Gothic"/>
                  <a:ea typeface="Malgun Gothic"/>
                </a:rPr>
                <a:t>2.6 HISTORY 등록</a:t>
              </a:r>
              <a:endParaRPr lang="ko-KR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C5C308E-DBAC-4CD0-01BE-E573CBEB14D9}"/>
                </a:ext>
              </a:extLst>
            </p:cNvPr>
            <p:cNvSpPr/>
            <p:nvPr/>
          </p:nvSpPr>
          <p:spPr>
            <a:xfrm>
              <a:off x="2800619" y="5626365"/>
              <a:ext cx="1838569" cy="2859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Malgun Gothic"/>
                  <a:ea typeface="Malgun Gothic"/>
                </a:rPr>
                <a:t>2.10 HISTORY 수정</a:t>
              </a:r>
              <a:endParaRPr lang="ko-KR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3DB1310-E561-E0D6-6907-C7CB2EF8B5BE}"/>
                </a:ext>
              </a:extLst>
            </p:cNvPr>
            <p:cNvSpPr/>
            <p:nvPr/>
          </p:nvSpPr>
          <p:spPr>
            <a:xfrm>
              <a:off x="2814603" y="5991905"/>
              <a:ext cx="1828800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Malgun Gothic"/>
                  <a:ea typeface="Malgun Gothic"/>
                </a:rPr>
                <a:t>2.11 HISTORY 삭제</a:t>
              </a:r>
              <a:endParaRPr lang="ko-KR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CC5460F-842E-9F41-2CF2-E5D3DCEDF758}"/>
                </a:ext>
              </a:extLst>
            </p:cNvPr>
            <p:cNvSpPr/>
            <p:nvPr/>
          </p:nvSpPr>
          <p:spPr>
            <a:xfrm>
              <a:off x="4926134" y="2502876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3.1 근태기록 등록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C0CC6A8-7965-E6E7-0240-E93249726E08}"/>
                </a:ext>
              </a:extLst>
            </p:cNvPr>
            <p:cNvSpPr/>
            <p:nvPr/>
          </p:nvSpPr>
          <p:spPr>
            <a:xfrm>
              <a:off x="4935659" y="2855301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3.2 근태기록 전체 목록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31118BC-C120-319A-878C-B17B6A574137}"/>
                </a:ext>
              </a:extLst>
            </p:cNvPr>
            <p:cNvSpPr/>
            <p:nvPr/>
          </p:nvSpPr>
          <p:spPr>
            <a:xfrm>
              <a:off x="4964234" y="3217251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3.3 근태 기록 개별 조회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BDEA0CC-033F-F9D3-0E64-CECEC8484061}"/>
                </a:ext>
              </a:extLst>
            </p:cNvPr>
            <p:cNvSpPr/>
            <p:nvPr/>
          </p:nvSpPr>
          <p:spPr>
            <a:xfrm>
              <a:off x="4964234" y="3588726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3.4 근태 기록 수정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B16B208-9660-C7C6-0328-5FB1213D43ED}"/>
                </a:ext>
              </a:extLst>
            </p:cNvPr>
            <p:cNvSpPr/>
            <p:nvPr/>
          </p:nvSpPr>
          <p:spPr>
            <a:xfrm>
              <a:off x="4964234" y="3950676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3.5 근태 기록 삭제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2E2A659-16BD-5529-D690-24D49D57B90D}"/>
                </a:ext>
              </a:extLst>
            </p:cNvPr>
            <p:cNvSpPr/>
            <p:nvPr/>
          </p:nvSpPr>
          <p:spPr>
            <a:xfrm>
              <a:off x="4992809" y="4293576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3.6 연차 승인 등록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2AA0406-C1F0-3A3C-BB4C-A5B4AFFD570B}"/>
                </a:ext>
              </a:extLst>
            </p:cNvPr>
            <p:cNvSpPr/>
            <p:nvPr/>
          </p:nvSpPr>
          <p:spPr>
            <a:xfrm>
              <a:off x="4992809" y="4654305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3.7 연차 승인 내역 전체 목록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472F36E-2439-8673-AA13-06A2033A3319}"/>
                </a:ext>
              </a:extLst>
            </p:cNvPr>
            <p:cNvSpPr/>
            <p:nvPr/>
          </p:nvSpPr>
          <p:spPr>
            <a:xfrm>
              <a:off x="4992809" y="5016255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3.8 연차 승인 내역 개별 조회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AF0EDD5-2E79-A095-EF21-CB5BF1244494}"/>
                </a:ext>
              </a:extLst>
            </p:cNvPr>
            <p:cNvSpPr/>
            <p:nvPr/>
          </p:nvSpPr>
          <p:spPr>
            <a:xfrm>
              <a:off x="4991832" y="5702298"/>
              <a:ext cx="2029557" cy="2852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3.10 연차 승인 내역 수정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D242F57-0FA0-CF50-51B0-8D91D2BC092E}"/>
                </a:ext>
              </a:extLst>
            </p:cNvPr>
            <p:cNvSpPr/>
            <p:nvPr/>
          </p:nvSpPr>
          <p:spPr>
            <a:xfrm>
              <a:off x="4992809" y="6054480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3.11 연차 승인 내역 삭제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287FF06-FEAC-E15D-030D-5071F239BB27}"/>
                </a:ext>
              </a:extLst>
            </p:cNvPr>
            <p:cNvSpPr/>
            <p:nvPr/>
          </p:nvSpPr>
          <p:spPr>
            <a:xfrm>
              <a:off x="7154984" y="2474301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4.1 급여정보 등록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C6309F4-E734-F67C-B231-13255D13A2DB}"/>
                </a:ext>
              </a:extLst>
            </p:cNvPr>
            <p:cNvSpPr/>
            <p:nvPr/>
          </p:nvSpPr>
          <p:spPr>
            <a:xfrm>
              <a:off x="7155882" y="2837149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4.2 급여정보 삭제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699C796-61E8-5A93-F1A2-B4419C72D04B}"/>
                </a:ext>
              </a:extLst>
            </p:cNvPr>
            <p:cNvSpPr/>
            <p:nvPr/>
          </p:nvSpPr>
          <p:spPr>
            <a:xfrm>
              <a:off x="7155881" y="3199098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4.3 급여정보 수정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39D447C-8EE8-C02C-A3BA-27FBE12ABD41}"/>
                </a:ext>
              </a:extLst>
            </p:cNvPr>
            <p:cNvSpPr/>
            <p:nvPr/>
          </p:nvSpPr>
          <p:spPr>
            <a:xfrm>
              <a:off x="7155881" y="3589623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4.4 급여정보 전체 목록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1067C7F-5C61-99EF-4437-EDBCBCA2F6AF}"/>
                </a:ext>
              </a:extLst>
            </p:cNvPr>
            <p:cNvSpPr/>
            <p:nvPr/>
          </p:nvSpPr>
          <p:spPr>
            <a:xfrm>
              <a:off x="7155881" y="3942048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4.5 급여정보 개별 조회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EF5EEC3-110D-F620-DF22-B2D2F8344474}"/>
                </a:ext>
              </a:extLst>
            </p:cNvPr>
            <p:cNvSpPr/>
            <p:nvPr/>
          </p:nvSpPr>
          <p:spPr>
            <a:xfrm>
              <a:off x="7155881" y="4313523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4.6 급여 지급 내역 등록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21D3C1F-D975-2613-EF47-01BBED419277}"/>
                </a:ext>
              </a:extLst>
            </p:cNvPr>
            <p:cNvSpPr/>
            <p:nvPr/>
          </p:nvSpPr>
          <p:spPr>
            <a:xfrm>
              <a:off x="7155881" y="4694523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4.7 급여 지급 내역 수정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9D6ACB6-89AB-34A1-0998-505580DB64D4}"/>
                </a:ext>
              </a:extLst>
            </p:cNvPr>
            <p:cNvSpPr/>
            <p:nvPr/>
          </p:nvSpPr>
          <p:spPr>
            <a:xfrm>
              <a:off x="7155881" y="5065998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4.8 급여 지급 내역 삭제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6850D23-051A-8FF5-FA90-3B82F6002624}"/>
                </a:ext>
              </a:extLst>
            </p:cNvPr>
            <p:cNvSpPr/>
            <p:nvPr/>
          </p:nvSpPr>
          <p:spPr>
            <a:xfrm>
              <a:off x="7174930" y="5397036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4.9 급여 지급 내역 전체 목록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5F0069E-CF9C-D395-5548-A2C0DBF97E4D}"/>
                </a:ext>
              </a:extLst>
            </p:cNvPr>
            <p:cNvSpPr/>
            <p:nvPr/>
          </p:nvSpPr>
          <p:spPr>
            <a:xfrm>
              <a:off x="7155879" y="5756469"/>
              <a:ext cx="2076450" cy="304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4.10 급여 지급 내역 개별 조회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ED714F2-B9D0-223B-3A3A-221FBB08DAC8}"/>
                </a:ext>
              </a:extLst>
            </p:cNvPr>
            <p:cNvSpPr/>
            <p:nvPr/>
          </p:nvSpPr>
          <p:spPr>
            <a:xfrm>
              <a:off x="9326684" y="2502876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5.1 인사고과 평가 점수 등록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D20B01C-50B1-14C8-284A-C32772551641}"/>
                </a:ext>
              </a:extLst>
            </p:cNvPr>
            <p:cNvSpPr/>
            <p:nvPr/>
          </p:nvSpPr>
          <p:spPr>
            <a:xfrm>
              <a:off x="9326684" y="2836251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5.2 평가 기록 목록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FACC016-7CAF-B9A3-59B7-8FD6A0140094}"/>
                </a:ext>
              </a:extLst>
            </p:cNvPr>
            <p:cNvSpPr/>
            <p:nvPr/>
          </p:nvSpPr>
          <p:spPr>
            <a:xfrm>
              <a:off x="9332031" y="3189660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5.3 평가 기록 개별 조회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2A6D2F1-C18A-4E91-A817-0EB96C3E8B79}"/>
                </a:ext>
              </a:extLst>
            </p:cNvPr>
            <p:cNvSpPr/>
            <p:nvPr/>
          </p:nvSpPr>
          <p:spPr>
            <a:xfrm>
              <a:off x="9328355" y="3923438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5.5 평가 기록 수정</a:t>
              </a:r>
              <a:endParaRPr lang="ko-KR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D67C694-A1EF-D176-6838-C85AEC77302C}"/>
                </a:ext>
              </a:extLst>
            </p:cNvPr>
            <p:cNvSpPr/>
            <p:nvPr/>
          </p:nvSpPr>
          <p:spPr>
            <a:xfrm>
              <a:off x="9326517" y="4270348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5.6 평가 기록 삭제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479562CF-DB14-54CE-CCAA-9527CB9D4ED3}"/>
                </a:ext>
              </a:extLst>
            </p:cNvPr>
            <p:cNvSpPr/>
            <p:nvPr/>
          </p:nvSpPr>
          <p:spPr>
            <a:xfrm>
              <a:off x="4993143" y="5347959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3.9 연차 승인 내역 상세 조회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899C91B-F51D-EEA8-FF2F-F1DE45DE3797}"/>
                </a:ext>
              </a:extLst>
            </p:cNvPr>
            <p:cNvSpPr/>
            <p:nvPr/>
          </p:nvSpPr>
          <p:spPr>
            <a:xfrm>
              <a:off x="9326350" y="3542271"/>
              <a:ext cx="2028825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5.4 평가 기록 상세 조회</a:t>
              </a:r>
              <a:endParaRPr lang="ko-KR" dirty="0">
                <a:solidFill>
                  <a:srgbClr val="00206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711B968-B777-81ED-25E9-74BD6F6F3E53}"/>
                </a:ext>
              </a:extLst>
            </p:cNvPr>
            <p:cNvSpPr/>
            <p:nvPr/>
          </p:nvSpPr>
          <p:spPr>
            <a:xfrm>
              <a:off x="2824875" y="5248643"/>
              <a:ext cx="1828800" cy="266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2.9 HISTORY 상세 조회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624966C-5A3D-4B7E-F08A-D48E63CF4F80}"/>
                </a:ext>
              </a:extLst>
            </p:cNvPr>
            <p:cNvSpPr/>
            <p:nvPr/>
          </p:nvSpPr>
          <p:spPr>
            <a:xfrm>
              <a:off x="7157884" y="6130784"/>
              <a:ext cx="2076450" cy="2762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69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050" dirty="0">
                  <a:solidFill>
                    <a:srgbClr val="00206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4.11 급여 지급 내역 상세 조회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59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업무 분담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6.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프로젝트일정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(WBS)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7.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메뉴구조도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33EC-3828-9849-805A-FCC86CD9106D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02 </a:t>
            </a:r>
            <a:r>
              <a:rPr kumimoji="1"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설계</a:t>
            </a:r>
            <a:endParaRPr kumimoji="1"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905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B7A1C3-A16D-A940-9656-BF3B163E34EC}"/>
              </a:ext>
            </a:extLst>
          </p:cNvPr>
          <p:cNvSpPr txBox="1"/>
          <p:nvPr/>
        </p:nvSpPr>
        <p:spPr>
          <a:xfrm>
            <a:off x="2930867" y="263522"/>
            <a:ext cx="61536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5. </a:t>
            </a:r>
            <a:r>
              <a:rPr lang="en-US" altLang="ko-KR" sz="3200" b="1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업무분담</a:t>
            </a:r>
            <a:endParaRPr lang="en-US" altLang="ko-KR" sz="3200" b="1" dirty="0">
              <a:solidFill>
                <a:schemeClr val="bg2">
                  <a:lumMod val="25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2846F-632D-4AFB-6A2E-ADB573827469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설계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B592D91-E6F7-2E1B-F635-04046486C56A}"/>
              </a:ext>
            </a:extLst>
          </p:cNvPr>
          <p:cNvCxnSpPr>
            <a:cxnSpLocks/>
          </p:cNvCxnSpPr>
          <p:nvPr/>
        </p:nvCxnSpPr>
        <p:spPr>
          <a:xfrm flipV="1">
            <a:off x="1375942" y="1215306"/>
            <a:ext cx="9366507" cy="3491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D9A5A8-D41D-2509-3B6F-025D9AC55411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1540828" y="1456782"/>
            <a:ext cx="17838" cy="1988231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30C7BD-E245-073B-8537-6F4E8765FA40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3815645" y="1456782"/>
            <a:ext cx="13999" cy="4995503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52E803-3B29-A733-3CC5-9AF9AFE7AD36}"/>
              </a:ext>
            </a:extLst>
          </p:cNvPr>
          <p:cNvCxnSpPr>
            <a:cxnSpLocks/>
            <a:stCxn id="23" idx="2"/>
            <a:endCxn id="59" idx="0"/>
          </p:cNvCxnSpPr>
          <p:nvPr/>
        </p:nvCxnSpPr>
        <p:spPr>
          <a:xfrm>
            <a:off x="6156612" y="1456782"/>
            <a:ext cx="36442" cy="3997853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DE03A65-C361-6298-1A02-820DD41C5D92}"/>
              </a:ext>
            </a:extLst>
          </p:cNvPr>
          <p:cNvCxnSpPr>
            <a:cxnSpLocks/>
            <a:stCxn id="82" idx="2"/>
            <a:endCxn id="81" idx="0"/>
          </p:cNvCxnSpPr>
          <p:nvPr/>
        </p:nvCxnSpPr>
        <p:spPr>
          <a:xfrm>
            <a:off x="8455585" y="1456782"/>
            <a:ext cx="64514" cy="4075954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EA8799-DC43-E52F-64BC-2E3985BF0B35}"/>
              </a:ext>
            </a:extLst>
          </p:cNvPr>
          <p:cNvCxnSpPr>
            <a:cxnSpLocks/>
            <a:stCxn id="85" idx="2"/>
            <a:endCxn id="77" idx="2"/>
          </p:cNvCxnSpPr>
          <p:nvPr/>
        </p:nvCxnSpPr>
        <p:spPr>
          <a:xfrm>
            <a:off x="10754557" y="1456782"/>
            <a:ext cx="59883" cy="2641631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CFA2807-C234-0D67-7921-31FD317DB5E6}"/>
              </a:ext>
            </a:extLst>
          </p:cNvPr>
          <p:cNvSpPr/>
          <p:nvPr/>
        </p:nvSpPr>
        <p:spPr>
          <a:xfrm>
            <a:off x="5305328" y="952585"/>
            <a:ext cx="1702567" cy="504197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 err="1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김동휘</a:t>
            </a:r>
            <a:endParaRPr lang="ko-KR" altLang="en-US" b="1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2D0F2AA-8B96-1032-BD4F-5A71FBD6D173}"/>
              </a:ext>
            </a:extLst>
          </p:cNvPr>
          <p:cNvSpPr/>
          <p:nvPr/>
        </p:nvSpPr>
        <p:spPr>
          <a:xfrm>
            <a:off x="809384" y="1809865"/>
            <a:ext cx="1345405" cy="31994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200" b="1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메인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CDD30EF-04D7-1EFF-3464-5107F1ED8547}"/>
              </a:ext>
            </a:extLst>
          </p:cNvPr>
          <p:cNvSpPr/>
          <p:nvPr/>
        </p:nvSpPr>
        <p:spPr>
          <a:xfrm>
            <a:off x="685447" y="2246989"/>
            <a:ext cx="1719066" cy="296989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1.1 로그인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95FC27D-F6A5-9FBB-9998-161915FC02AD}"/>
              </a:ext>
            </a:extLst>
          </p:cNvPr>
          <p:cNvSpPr/>
          <p:nvPr/>
        </p:nvSpPr>
        <p:spPr>
          <a:xfrm>
            <a:off x="685447" y="2621573"/>
            <a:ext cx="1718683" cy="296989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1.2 비밀번호 변경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04113D-2395-5FE1-E75D-B022A5E07DF3}"/>
              </a:ext>
            </a:extLst>
          </p:cNvPr>
          <p:cNvSpPr/>
          <p:nvPr/>
        </p:nvSpPr>
        <p:spPr>
          <a:xfrm>
            <a:off x="680941" y="3003651"/>
            <a:ext cx="1710074" cy="29672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1.3 관리 메뉴 표시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B2666D5-CF92-C70B-FFAB-F874558E35C0}"/>
              </a:ext>
            </a:extLst>
          </p:cNvPr>
          <p:cNvSpPr/>
          <p:nvPr/>
        </p:nvSpPr>
        <p:spPr>
          <a:xfrm>
            <a:off x="683194" y="3379181"/>
            <a:ext cx="1714665" cy="287999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1.4 시스템 종료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2727928-0A3E-A6E4-6271-66223B17A7F0}"/>
              </a:ext>
            </a:extLst>
          </p:cNvPr>
          <p:cNvSpPr/>
          <p:nvPr/>
        </p:nvSpPr>
        <p:spPr>
          <a:xfrm>
            <a:off x="3136660" y="1782938"/>
            <a:ext cx="1385966" cy="33953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 직원관리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03D14A1-11D8-2799-86FD-2A6FF34EFB34}"/>
              </a:ext>
            </a:extLst>
          </p:cNvPr>
          <p:cNvSpPr/>
          <p:nvPr/>
        </p:nvSpPr>
        <p:spPr>
          <a:xfrm>
            <a:off x="5508525" y="1805650"/>
            <a:ext cx="1373339" cy="343544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 근태관리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19E9ECD-C99A-DD07-9677-F9549BF7049C}"/>
              </a:ext>
            </a:extLst>
          </p:cNvPr>
          <p:cNvSpPr/>
          <p:nvPr/>
        </p:nvSpPr>
        <p:spPr>
          <a:xfrm>
            <a:off x="7715728" y="1815590"/>
            <a:ext cx="1379080" cy="340333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 급여관리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0B0F702-C42F-C24F-640F-704A1419AAA8}"/>
              </a:ext>
            </a:extLst>
          </p:cNvPr>
          <p:cNvSpPr/>
          <p:nvPr/>
        </p:nvSpPr>
        <p:spPr>
          <a:xfrm>
            <a:off x="10078415" y="1790065"/>
            <a:ext cx="1470342" cy="365859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5. 인사고과 관리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B927427-F2BF-4654-B6A3-6C5DA4607032}"/>
              </a:ext>
            </a:extLst>
          </p:cNvPr>
          <p:cNvSpPr/>
          <p:nvPr/>
        </p:nvSpPr>
        <p:spPr>
          <a:xfrm>
            <a:off x="2856175" y="2695345"/>
            <a:ext cx="1946936" cy="238233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2.1 직원 정보 등록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BF7F922-F0B5-8151-3C50-C0DBBA9A7915}"/>
              </a:ext>
            </a:extLst>
          </p:cNvPr>
          <p:cNvSpPr/>
          <p:nvPr/>
        </p:nvSpPr>
        <p:spPr>
          <a:xfrm>
            <a:off x="2856175" y="3012302"/>
            <a:ext cx="1946936" cy="238233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2.2 직원 정보 전체 목록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5CACDEC-4EEC-EDED-C454-7BE3FCB4202D}"/>
              </a:ext>
            </a:extLst>
          </p:cNvPr>
          <p:cNvSpPr/>
          <p:nvPr/>
        </p:nvSpPr>
        <p:spPr>
          <a:xfrm>
            <a:off x="2856175" y="3329036"/>
            <a:ext cx="1946936" cy="238233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2.3 직원 정보 개별 조회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1CE7EEE-AAEA-75A8-0036-208BC35F661B}"/>
              </a:ext>
            </a:extLst>
          </p:cNvPr>
          <p:cNvSpPr/>
          <p:nvPr/>
        </p:nvSpPr>
        <p:spPr>
          <a:xfrm>
            <a:off x="2856175" y="3642937"/>
            <a:ext cx="1946936" cy="238233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2.4 직원 정보 수정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88045D2-EB7E-40A9-58F8-A80D3A61C568}"/>
              </a:ext>
            </a:extLst>
          </p:cNvPr>
          <p:cNvSpPr/>
          <p:nvPr/>
        </p:nvSpPr>
        <p:spPr>
          <a:xfrm>
            <a:off x="2856175" y="3951973"/>
            <a:ext cx="1946936" cy="238233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2.5 직원 정보 삭제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1F5CFE-7CF6-B1F3-A767-6F91A5F9D8F8}"/>
              </a:ext>
            </a:extLst>
          </p:cNvPr>
          <p:cNvSpPr/>
          <p:nvPr/>
        </p:nvSpPr>
        <p:spPr>
          <a:xfrm>
            <a:off x="2856175" y="5142018"/>
            <a:ext cx="1946936" cy="238233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2.7 HISTORY 전체 목록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0C4AE4F-6241-A81A-A959-8E2874BBEE98}"/>
              </a:ext>
            </a:extLst>
          </p:cNvPr>
          <p:cNvSpPr/>
          <p:nvPr/>
        </p:nvSpPr>
        <p:spPr>
          <a:xfrm>
            <a:off x="2856175" y="5465787"/>
            <a:ext cx="1946936" cy="238233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2.8 HISTORY 개별 조회</a:t>
            </a:r>
            <a:endParaRPr lang="ko-KR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BA5A253-B522-2D00-6550-67FAD9249E01}"/>
              </a:ext>
            </a:extLst>
          </p:cNvPr>
          <p:cNvSpPr/>
          <p:nvPr/>
        </p:nvSpPr>
        <p:spPr>
          <a:xfrm>
            <a:off x="2856175" y="4835501"/>
            <a:ext cx="1946936" cy="238233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2.6 HISTORY 등록</a:t>
            </a:r>
            <a:endParaRPr lang="ko-KR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B27924-F7AC-06D1-1B64-7FF73C8A8A6E}"/>
              </a:ext>
            </a:extLst>
          </p:cNvPr>
          <p:cNvSpPr/>
          <p:nvPr/>
        </p:nvSpPr>
        <p:spPr>
          <a:xfrm>
            <a:off x="2850975" y="6125762"/>
            <a:ext cx="1957336" cy="255468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2.10 HISTORY 수정</a:t>
            </a:r>
            <a:endParaRPr lang="ko-KR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BB6DC7-DF29-AE3C-9D41-CAE99A060B9F}"/>
              </a:ext>
            </a:extLst>
          </p:cNvPr>
          <p:cNvSpPr/>
          <p:nvPr/>
        </p:nvSpPr>
        <p:spPr>
          <a:xfrm>
            <a:off x="2856175" y="6452285"/>
            <a:ext cx="1946936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2.11 HISTORY 삭제</a:t>
            </a:r>
            <a:endParaRPr lang="ko-KR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0397986-E7FD-DBC5-7A40-0DE81A5BEE67}"/>
              </a:ext>
            </a:extLst>
          </p:cNvPr>
          <p:cNvSpPr/>
          <p:nvPr/>
        </p:nvSpPr>
        <p:spPr>
          <a:xfrm>
            <a:off x="5048830" y="2282116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3.1 근태기록 등록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3074B2A-2D5C-AFED-6992-12A87C4C05A3}"/>
              </a:ext>
            </a:extLst>
          </p:cNvPr>
          <p:cNvSpPr/>
          <p:nvPr/>
        </p:nvSpPr>
        <p:spPr>
          <a:xfrm>
            <a:off x="5055886" y="2596924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3.2 근태기록 전체 목록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C833442-94DD-DD21-F590-D958A907558A}"/>
              </a:ext>
            </a:extLst>
          </p:cNvPr>
          <p:cNvSpPr/>
          <p:nvPr/>
        </p:nvSpPr>
        <p:spPr>
          <a:xfrm>
            <a:off x="5062942" y="2920241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3.3 근태 기록 개별 조회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52F37A6-AF62-0E92-60E3-09EC33D7B2AB}"/>
              </a:ext>
            </a:extLst>
          </p:cNvPr>
          <p:cNvSpPr/>
          <p:nvPr/>
        </p:nvSpPr>
        <p:spPr>
          <a:xfrm>
            <a:off x="5069998" y="3252067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3.4 근태 기록 수정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55523FD-9667-B0A1-9D3F-86E380CEECD7}"/>
              </a:ext>
            </a:extLst>
          </p:cNvPr>
          <p:cNvSpPr/>
          <p:nvPr/>
        </p:nvSpPr>
        <p:spPr>
          <a:xfrm>
            <a:off x="5077054" y="3575384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3.5 근태 기록 삭제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621A4D2-E9BD-6FB2-B5A0-780218C0F10B}"/>
              </a:ext>
            </a:extLst>
          </p:cNvPr>
          <p:cNvSpPr/>
          <p:nvPr/>
        </p:nvSpPr>
        <p:spPr>
          <a:xfrm>
            <a:off x="5091945" y="3881684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3.6 연차 승인 등록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73AFCBB-2676-7445-9D3A-67B256171F77}"/>
              </a:ext>
            </a:extLst>
          </p:cNvPr>
          <p:cNvSpPr/>
          <p:nvPr/>
        </p:nvSpPr>
        <p:spPr>
          <a:xfrm>
            <a:off x="5099001" y="4203909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3.7 연차 승인 내역 전체 목록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5EEEAA1-BD19-090F-6776-8386B0DEC11C}"/>
              </a:ext>
            </a:extLst>
          </p:cNvPr>
          <p:cNvSpPr/>
          <p:nvPr/>
        </p:nvSpPr>
        <p:spPr>
          <a:xfrm>
            <a:off x="5106057" y="4527226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3.8 연차 승인 내역 개별 조회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A9402A1-9BEB-6805-9692-7C84FB2671B5}"/>
              </a:ext>
            </a:extLst>
          </p:cNvPr>
          <p:cNvSpPr/>
          <p:nvPr/>
        </p:nvSpPr>
        <p:spPr>
          <a:xfrm>
            <a:off x="5084110" y="5140044"/>
            <a:ext cx="2160661" cy="254815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3.10 연차 승인 내역 수정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A8544EB-3C59-4DB3-2281-C706F08962C9}"/>
              </a:ext>
            </a:extLst>
          </p:cNvPr>
          <p:cNvSpPr/>
          <p:nvPr/>
        </p:nvSpPr>
        <p:spPr>
          <a:xfrm>
            <a:off x="5113113" y="5454635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3.11 연차 승인 내역 삭제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2B54714-9EE5-9A02-8004-977469C9FF37}"/>
              </a:ext>
            </a:extLst>
          </p:cNvPr>
          <p:cNvSpPr/>
          <p:nvPr/>
        </p:nvSpPr>
        <p:spPr>
          <a:xfrm>
            <a:off x="7421658" y="2266532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4.1 급여정보 등록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3356592-AB8A-C5DF-BE43-21D8D351E39F}"/>
              </a:ext>
            </a:extLst>
          </p:cNvPr>
          <p:cNvSpPr/>
          <p:nvPr/>
        </p:nvSpPr>
        <p:spPr>
          <a:xfrm>
            <a:off x="7422614" y="2590600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4.2 급여정보 삭제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B4C3BAA-988F-AC05-21EE-B3D912E388E8}"/>
              </a:ext>
            </a:extLst>
          </p:cNvPr>
          <p:cNvSpPr/>
          <p:nvPr/>
        </p:nvSpPr>
        <p:spPr>
          <a:xfrm>
            <a:off x="7422613" y="2914668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4.3 급여정보 수정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28B3FA1-A3C8-F9C9-FEDF-00C5FA85A98F}"/>
              </a:ext>
            </a:extLst>
          </p:cNvPr>
          <p:cNvSpPr/>
          <p:nvPr/>
        </p:nvSpPr>
        <p:spPr>
          <a:xfrm>
            <a:off x="7416542" y="3238736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4.4 급여정보 전체 목록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1286E48-8549-F269-C950-110921149254}"/>
              </a:ext>
            </a:extLst>
          </p:cNvPr>
          <p:cNvSpPr/>
          <p:nvPr/>
        </p:nvSpPr>
        <p:spPr>
          <a:xfrm>
            <a:off x="7410471" y="3562804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4.5 급여정보 개별 조회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C918264-DBAA-FAC0-6DA2-77C348B8759B}"/>
              </a:ext>
            </a:extLst>
          </p:cNvPr>
          <p:cNvSpPr/>
          <p:nvPr/>
        </p:nvSpPr>
        <p:spPr>
          <a:xfrm>
            <a:off x="7404400" y="3886872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4.6 급여 지급 내역 등록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185193A-6285-252F-7736-F1907D055A61}"/>
              </a:ext>
            </a:extLst>
          </p:cNvPr>
          <p:cNvSpPr/>
          <p:nvPr/>
        </p:nvSpPr>
        <p:spPr>
          <a:xfrm>
            <a:off x="7398329" y="4210940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4.7 급여 지급 내역 수정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B58D6D3-8351-22C3-97EB-4F69E7A94AC7}"/>
              </a:ext>
            </a:extLst>
          </p:cNvPr>
          <p:cNvSpPr/>
          <p:nvPr/>
        </p:nvSpPr>
        <p:spPr>
          <a:xfrm>
            <a:off x="7392258" y="4535008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4.8 급여 지급 내역 삭제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C52476C-3AB8-E558-C75A-70B16CB13DFD}"/>
              </a:ext>
            </a:extLst>
          </p:cNvPr>
          <p:cNvSpPr/>
          <p:nvPr/>
        </p:nvSpPr>
        <p:spPr>
          <a:xfrm>
            <a:off x="7386187" y="4859076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4.9 급여 지급 내역 전체 목록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1A4F061-41B5-DAEE-B853-B5E9F6234E92}"/>
              </a:ext>
            </a:extLst>
          </p:cNvPr>
          <p:cNvSpPr/>
          <p:nvPr/>
        </p:nvSpPr>
        <p:spPr>
          <a:xfrm>
            <a:off x="7380116" y="5183144"/>
            <a:ext cx="2210583" cy="272266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4.10 급여 지급 내역 개별 조회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4511466-9F1D-A9B3-6C43-CFCBE321C95C}"/>
              </a:ext>
            </a:extLst>
          </p:cNvPr>
          <p:cNvSpPr/>
          <p:nvPr/>
        </p:nvSpPr>
        <p:spPr>
          <a:xfrm>
            <a:off x="9735709" y="2292057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5.1 인사고과 평가 점수 등록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D94D0727-7408-F72B-1892-94FADEB2E345}"/>
              </a:ext>
            </a:extLst>
          </p:cNvPr>
          <p:cNvSpPr/>
          <p:nvPr/>
        </p:nvSpPr>
        <p:spPr>
          <a:xfrm>
            <a:off x="9736919" y="2603980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5.2 평가 기록 목록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D9904359-7168-A223-8ADF-F94487D3C917}"/>
              </a:ext>
            </a:extLst>
          </p:cNvPr>
          <p:cNvSpPr/>
          <p:nvPr/>
        </p:nvSpPr>
        <p:spPr>
          <a:xfrm>
            <a:off x="9739337" y="2915903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5.3 평가 기록 개별 조회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58774E5-3034-6425-921F-CECF7F07C8BC}"/>
              </a:ext>
            </a:extLst>
          </p:cNvPr>
          <p:cNvSpPr/>
          <p:nvPr/>
        </p:nvSpPr>
        <p:spPr>
          <a:xfrm>
            <a:off x="9738129" y="3539749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5.5 평가 기록 수정</a:t>
            </a:r>
            <a:endParaRPr lang="ko-KR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64BD38F9-B74A-3D0F-4B2D-F698E6E6F546}"/>
              </a:ext>
            </a:extLst>
          </p:cNvPr>
          <p:cNvSpPr/>
          <p:nvPr/>
        </p:nvSpPr>
        <p:spPr>
          <a:xfrm>
            <a:off x="9734499" y="3851671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5.6 평가 기록 삭제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A9BB90A-DFBA-453D-25FF-B57EB68A742D}"/>
              </a:ext>
            </a:extLst>
          </p:cNvPr>
          <p:cNvSpPr/>
          <p:nvPr/>
        </p:nvSpPr>
        <p:spPr>
          <a:xfrm>
            <a:off x="5120168" y="4823526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3.9 연차 승인 내역 상세 조회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075C489-3DEC-F477-7733-8705208ECEEF}"/>
              </a:ext>
            </a:extLst>
          </p:cNvPr>
          <p:cNvSpPr/>
          <p:nvPr/>
        </p:nvSpPr>
        <p:spPr>
          <a:xfrm>
            <a:off x="9733289" y="3227826"/>
            <a:ext cx="2159882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5.4 평가 기록 상세 조회</a:t>
            </a:r>
            <a:endParaRPr lang="ko-KR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E17F15D-5BEF-A5D9-A82C-7DB665469444}"/>
              </a:ext>
            </a:extLst>
          </p:cNvPr>
          <p:cNvSpPr/>
          <p:nvPr/>
        </p:nvSpPr>
        <p:spPr>
          <a:xfrm>
            <a:off x="2856175" y="5788357"/>
            <a:ext cx="1946936" cy="238233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2.9 HISTORY 상세 조회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DF2BC6B-AE65-784E-E61B-7AD25CD84016}"/>
              </a:ext>
            </a:extLst>
          </p:cNvPr>
          <p:cNvSpPr/>
          <p:nvPr/>
        </p:nvSpPr>
        <p:spPr>
          <a:xfrm>
            <a:off x="7414807" y="5532736"/>
            <a:ext cx="2210583" cy="246742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50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4.11 급여 지급 내역 상세 조회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67CD6C03-97CA-DA57-0E80-E86E504FFB66}"/>
              </a:ext>
            </a:extLst>
          </p:cNvPr>
          <p:cNvSpPr/>
          <p:nvPr/>
        </p:nvSpPr>
        <p:spPr>
          <a:xfrm>
            <a:off x="7604301" y="952585"/>
            <a:ext cx="1702567" cy="504197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정하영</a:t>
            </a:r>
            <a:endParaRPr lang="en-US" altLang="ko-KR" b="1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D4E0F26-6A67-7562-3851-E20F9C9E417F}"/>
              </a:ext>
            </a:extLst>
          </p:cNvPr>
          <p:cNvSpPr/>
          <p:nvPr/>
        </p:nvSpPr>
        <p:spPr>
          <a:xfrm>
            <a:off x="707382" y="952585"/>
            <a:ext cx="1702567" cy="504197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 err="1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우선제</a:t>
            </a:r>
            <a:endParaRPr lang="ko-KR" altLang="en-US" b="1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8D2A502C-5936-87CC-80FA-4E35718FE1F6}"/>
              </a:ext>
            </a:extLst>
          </p:cNvPr>
          <p:cNvSpPr/>
          <p:nvPr/>
        </p:nvSpPr>
        <p:spPr>
          <a:xfrm>
            <a:off x="2978360" y="952585"/>
            <a:ext cx="1702567" cy="504197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박수진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, </a:t>
            </a:r>
            <a:r>
              <a:rPr lang="ko-KR" altLang="en-US" b="1" dirty="0" err="1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김동휘</a:t>
            </a:r>
            <a:endParaRPr lang="ko-KR" altLang="en-US" b="1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53A6467-BFD4-9EEB-74C1-F7A2B247C4C9}"/>
              </a:ext>
            </a:extLst>
          </p:cNvPr>
          <p:cNvSpPr/>
          <p:nvPr/>
        </p:nvSpPr>
        <p:spPr>
          <a:xfrm>
            <a:off x="9903273" y="952585"/>
            <a:ext cx="1702567" cy="504197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 err="1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우선제</a:t>
            </a:r>
            <a:endParaRPr lang="ko-KR" altLang="en-US" b="1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6D32465-A799-BAE9-EFB5-262FBAD9CC35}"/>
              </a:ext>
            </a:extLst>
          </p:cNvPr>
          <p:cNvSpPr/>
          <p:nvPr/>
        </p:nvSpPr>
        <p:spPr>
          <a:xfrm>
            <a:off x="3136660" y="2223575"/>
            <a:ext cx="1385966" cy="33953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박수진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8E7A6A6E-93CA-0A68-0F62-0BBEE070BB99}"/>
              </a:ext>
            </a:extLst>
          </p:cNvPr>
          <p:cNvSpPr/>
          <p:nvPr/>
        </p:nvSpPr>
        <p:spPr>
          <a:xfrm>
            <a:off x="3136660" y="4373741"/>
            <a:ext cx="1385966" cy="339530"/>
          </a:xfrm>
          <a:prstGeom prst="roundRect">
            <a:avLst/>
          </a:prstGeom>
          <a:solidFill>
            <a:schemeClr val="bg1"/>
          </a:solidFill>
          <a:ln>
            <a:solidFill>
              <a:srgbClr val="96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rgbClr val="002060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김동휘</a:t>
            </a:r>
            <a:endParaRPr lang="ko-KR" altLang="en-US" sz="1600" b="1" dirty="0">
              <a:solidFill>
                <a:srgbClr val="002060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715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25992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(WBS)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B02FE7-A7A9-F07F-3DAE-D970401CD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2" b="-2218"/>
          <a:stretch/>
        </p:blipFill>
        <p:spPr>
          <a:xfrm>
            <a:off x="0" y="1166795"/>
            <a:ext cx="12046688" cy="46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1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25992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(WBS)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580970-DDE2-14C4-0BA6-D8F06DCB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779"/>
            <a:ext cx="12192000" cy="46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3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25992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(WBS)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4EECD-D0DD-A8A1-E903-F8200A2E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926"/>
            <a:ext cx="12192000" cy="44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6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25992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(WBS)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23FC9E-9820-5746-E0E4-6E5F5FBF1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92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25992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구조도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F5CF9EB-B5A8-1F11-CFBB-A160F942C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457553"/>
              </p:ext>
            </p:extLst>
          </p:nvPr>
        </p:nvGraphicFramePr>
        <p:xfrm>
          <a:off x="790222" y="978370"/>
          <a:ext cx="10272873" cy="541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515">
                  <a:extLst>
                    <a:ext uri="{9D8B030D-6E8A-4147-A177-3AD203B41FA5}">
                      <a16:colId xmlns:a16="http://schemas.microsoft.com/office/drawing/2014/main" val="560008885"/>
                    </a:ext>
                  </a:extLst>
                </a:gridCol>
                <a:gridCol w="1365515">
                  <a:extLst>
                    <a:ext uri="{9D8B030D-6E8A-4147-A177-3AD203B41FA5}">
                      <a16:colId xmlns:a16="http://schemas.microsoft.com/office/drawing/2014/main" val="1477613263"/>
                    </a:ext>
                  </a:extLst>
                </a:gridCol>
                <a:gridCol w="1806038">
                  <a:extLst>
                    <a:ext uri="{9D8B030D-6E8A-4147-A177-3AD203B41FA5}">
                      <a16:colId xmlns:a16="http://schemas.microsoft.com/office/drawing/2014/main" val="362536262"/>
                    </a:ext>
                  </a:extLst>
                </a:gridCol>
                <a:gridCol w="1843149">
                  <a:extLst>
                    <a:ext uri="{9D8B030D-6E8A-4147-A177-3AD203B41FA5}">
                      <a16:colId xmlns:a16="http://schemas.microsoft.com/office/drawing/2014/main" val="1551973829"/>
                    </a:ext>
                  </a:extLst>
                </a:gridCol>
                <a:gridCol w="1818408">
                  <a:extLst>
                    <a:ext uri="{9D8B030D-6E8A-4147-A177-3AD203B41FA5}">
                      <a16:colId xmlns:a16="http://schemas.microsoft.com/office/drawing/2014/main" val="2384908985"/>
                    </a:ext>
                  </a:extLst>
                </a:gridCol>
                <a:gridCol w="2074248">
                  <a:extLst>
                    <a:ext uri="{9D8B030D-6E8A-4147-A177-3AD203B41FA5}">
                      <a16:colId xmlns:a16="http://schemas.microsoft.com/office/drawing/2014/main" val="2608178097"/>
                    </a:ext>
                  </a:extLst>
                </a:gridCol>
              </a:tblGrid>
              <a:tr h="235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endParaRPr lang="ko-KR" altLang="en-US" sz="1000" b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1depth</a:t>
                      </a:r>
                      <a:endParaRPr lang="af-ZA" sz="1000" b="1">
                        <a:solidFill>
                          <a:schemeClr val="tx1"/>
                        </a:solidFill>
                        <a:effectLst/>
                        <a:latin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2depth</a:t>
                      </a:r>
                      <a:endParaRPr lang="af-ZA" sz="1000" b="1">
                        <a:solidFill>
                          <a:schemeClr val="tx1"/>
                        </a:solidFill>
                        <a:effectLst/>
                        <a:latin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3depth</a:t>
                      </a:r>
                      <a:endParaRPr lang="af-ZA" sz="1000" b="1">
                        <a:solidFill>
                          <a:schemeClr val="tx1"/>
                        </a:solidFill>
                        <a:effectLst/>
                        <a:latin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4depth</a:t>
                      </a:r>
                      <a:endParaRPr lang="af-ZA" sz="1000" b="1">
                        <a:solidFill>
                          <a:schemeClr val="tx1"/>
                        </a:solidFill>
                        <a:effectLst/>
                        <a:latin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5depth</a:t>
                      </a:r>
                      <a:endParaRPr lang="af-ZA" sz="1000" b="1">
                        <a:solidFill>
                          <a:schemeClr val="tx1"/>
                        </a:solidFill>
                        <a:effectLst/>
                        <a:latin typeface="Malgun Gothic"/>
                      </a:endParaRP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288959"/>
                  </a:ext>
                </a:extLst>
              </a:tr>
              <a:tr h="23531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일반</a:t>
                      </a:r>
                      <a:endParaRPr lang="ko-KR" altLang="en-US" sz="1000" b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로그인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비밀번호 변경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63567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시스템 종료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11155"/>
                  </a:ext>
                </a:extLst>
              </a:tr>
              <a:tr h="235315"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관리자 및 열람자</a:t>
                      </a:r>
                      <a:endParaRPr lang="ko-KR" altLang="en-US" sz="1000" b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68185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45484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69726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내역</a:t>
                      </a:r>
                      <a:b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325438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85576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559081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</a:t>
                      </a:r>
                      <a:b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60057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236946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131831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관리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개별조회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급여정보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423374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급여정보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854791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92611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급여지급내역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 내역 개별조회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 내역 상세조회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 내역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105123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 내역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58781"/>
                  </a:ext>
                </a:extLst>
              </a:tr>
              <a:tr h="431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급여지급내역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015964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인사고과 관리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099833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107318"/>
                  </a:ext>
                </a:extLst>
              </a:tr>
              <a:tr h="235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352886"/>
                  </a:ext>
                </a:extLst>
              </a:tr>
              <a:tr h="2745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시스템 종료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92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523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29C795-4CE7-3681-2B8A-9DC989E77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26859"/>
              </p:ext>
            </p:extLst>
          </p:nvPr>
        </p:nvGraphicFramePr>
        <p:xfrm>
          <a:off x="277872" y="1031463"/>
          <a:ext cx="11372829" cy="545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887">
                  <a:extLst>
                    <a:ext uri="{9D8B030D-6E8A-4147-A177-3AD203B41FA5}">
                      <a16:colId xmlns:a16="http://schemas.microsoft.com/office/drawing/2014/main" val="1970440886"/>
                    </a:ext>
                  </a:extLst>
                </a:gridCol>
                <a:gridCol w="1044221">
                  <a:extLst>
                    <a:ext uri="{9D8B030D-6E8A-4147-A177-3AD203B41FA5}">
                      <a16:colId xmlns:a16="http://schemas.microsoft.com/office/drawing/2014/main" val="1612974385"/>
                    </a:ext>
                  </a:extLst>
                </a:gridCol>
                <a:gridCol w="1382888">
                  <a:extLst>
                    <a:ext uri="{9D8B030D-6E8A-4147-A177-3AD203B41FA5}">
                      <a16:colId xmlns:a16="http://schemas.microsoft.com/office/drawing/2014/main" val="3786894000"/>
                    </a:ext>
                  </a:extLst>
                </a:gridCol>
                <a:gridCol w="6030145">
                  <a:extLst>
                    <a:ext uri="{9D8B030D-6E8A-4147-A177-3AD203B41FA5}">
                      <a16:colId xmlns:a16="http://schemas.microsoft.com/office/drawing/2014/main" val="950886201"/>
                    </a:ext>
                  </a:extLst>
                </a:gridCol>
                <a:gridCol w="935913">
                  <a:extLst>
                    <a:ext uri="{9D8B030D-6E8A-4147-A177-3AD203B41FA5}">
                      <a16:colId xmlns:a16="http://schemas.microsoft.com/office/drawing/2014/main" val="1520360001"/>
                    </a:ext>
                  </a:extLst>
                </a:gridCol>
                <a:gridCol w="1104775">
                  <a:extLst>
                    <a:ext uri="{9D8B030D-6E8A-4147-A177-3AD203B41FA5}">
                      <a16:colId xmlns:a16="http://schemas.microsoft.com/office/drawing/2014/main" val="1088071885"/>
                    </a:ext>
                  </a:extLst>
                </a:gridCol>
              </a:tblGrid>
              <a:tr h="313637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기능</a:t>
                      </a:r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ID​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기능명​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기능상세​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Database​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담당자​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1991"/>
                  </a:ext>
                </a:extLst>
              </a:tr>
              <a:tr h="658638">
                <a:tc rowSpan="6">
                  <a:txBody>
                    <a:bodyPr/>
                    <a:lstStyle/>
                    <a:p>
                      <a:pPr algn="ctr"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일반​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초기 메인​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개의 메뉴를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(</a:t>
                      </a:r>
                      <a:r>
                        <a:rPr lang="en-US" altLang="ko-KR" sz="1000" b="1" dirty="0">
                          <a:effectLst/>
                          <a:latin typeface="Malgun Gothic"/>
                        </a:rPr>
                        <a:t>1.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로그인 및 </a:t>
                      </a:r>
                      <a:r>
                        <a:rPr lang="en-US" altLang="ko-KR" sz="1000" b="1" dirty="0">
                          <a:effectLst/>
                          <a:latin typeface="Malgun Gothic"/>
                        </a:rPr>
                        <a:t>2.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시스템 종료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를 선택하는 초기 메뉴 창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각 메뉴의 번호를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입력받으면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해당 메뉴로 이동​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effectLst/>
                          <a:latin typeface="Malgun Gothic"/>
                        </a:rPr>
                        <a:t>N​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우선제​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15632"/>
                  </a:ext>
                </a:extLst>
              </a:tr>
              <a:tr h="920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1.1​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로그인​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콘솔에 인사팀 관리자</a:t>
                      </a:r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인사팀 열람자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경리팀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관리자들이 자신의 </a:t>
                      </a:r>
                      <a:r>
                        <a:rPr lang="af-ZA" sz="1000" dirty="0">
                          <a:effectLst/>
                          <a:latin typeface="Malgun Gothic"/>
                        </a:rPr>
                        <a:t>ID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와 </a:t>
                      </a:r>
                      <a:r>
                        <a:rPr lang="af-ZA" sz="1000" dirty="0">
                          <a:effectLst/>
                          <a:latin typeface="Malgun Gothic"/>
                        </a:rPr>
                        <a:t>PW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를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입력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옳은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입력값을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받는다면​, 각 계정에 해당하는 메인 메뉴로 이동​</a:t>
                      </a:r>
                      <a:b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af-ZA" sz="1000" b="1" dirty="0">
                          <a:effectLst/>
                          <a:latin typeface="Malgun Gothic"/>
                        </a:rPr>
                        <a:t>IF </a:t>
                      </a:r>
                      <a:r>
                        <a:rPr lang="ko-KR" altLang="en-US" sz="1000" b="1" dirty="0" err="1"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 값이 없다면</a:t>
                      </a:r>
                      <a:r>
                        <a:rPr lang="en-US" altLang="ko-KR" sz="1000" b="1" dirty="0">
                          <a:effectLst/>
                          <a:latin typeface="Malgun Gothic"/>
                        </a:rPr>
                        <a:t>, "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잘못된 입력입니다</a:t>
                      </a:r>
                      <a:r>
                        <a:rPr lang="en-US" altLang="ko-KR" sz="1000" b="1" dirty="0">
                          <a:effectLst/>
                          <a:latin typeface="Malgun Gothic"/>
                        </a:rPr>
                        <a:t>. 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다시 입력해주세요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을 출력하고 초기 메인으로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effectLst/>
                          <a:latin typeface="Malgun Gothic"/>
                        </a:rPr>
                        <a:t>R​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398737"/>
                  </a:ext>
                </a:extLst>
              </a:tr>
              <a:tr h="112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1.1.1​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비밀번호 변경​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각 계정이 로그인 후 나타남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)​</a:t>
                      </a:r>
                      <a:br>
                        <a:rPr lang="en-US" altLang="ko-KR" sz="1000" dirty="0">
                          <a:effectLst/>
                          <a:latin typeface="Malgun Gothic"/>
                        </a:rPr>
                      </a:b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솔루션에 접근 가능한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3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개의 아이디의 담당 직원 변경 시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en-US" sz="1000" dirty="0">
                          <a:effectLst/>
                          <a:latin typeface="Malgun Gothic"/>
                        </a:rPr>
                        <a:t>PW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를 변경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.​</a:t>
                      </a:r>
                      <a:br>
                        <a:rPr lang="en-US" altLang="ko-KR" sz="1000" dirty="0">
                          <a:effectLst/>
                          <a:latin typeface="Malgun Gothic"/>
                        </a:rPr>
                      </a:br>
                      <a:r>
                        <a:rPr lang="en-US" sz="1000" dirty="0">
                          <a:effectLst/>
                          <a:latin typeface="Malgun Gothic"/>
                        </a:rPr>
                        <a:t>PW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는 접근권한이 있는 아이디로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'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후 새로운 비밀번호를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비밀번호를 변경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(</a:t>
                      </a:r>
                      <a:r>
                        <a:rPr lang="en-US" sz="1000" dirty="0">
                          <a:effectLst/>
                          <a:latin typeface="Malgun Gothic"/>
                        </a:rPr>
                        <a:t>U)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시킴​</a:t>
                      </a:r>
                      <a:b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비밀번호는 </a:t>
                      </a:r>
                      <a:r>
                        <a:rPr lang="en-US" altLang="ko-KR" sz="1000" b="1" dirty="0">
                          <a:effectLst/>
                          <a:latin typeface="Malgun Gothic"/>
                        </a:rPr>
                        <a:t>4</a:t>
                      </a:r>
                      <a:r>
                        <a:rPr lang="ko-KR" altLang="en-US" sz="1000" b="1" dirty="0">
                          <a:effectLst/>
                          <a:latin typeface="Malgun Gothic"/>
                          <a:ea typeface="Malgun Gothic"/>
                        </a:rPr>
                        <a:t>자리 숫자만 가능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범위에서 벗어났을 시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"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변경할 비밀번호를 다시 입력해주세요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를 표시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.​</a:t>
                      </a:r>
                      <a:endParaRPr lang="ko-KR" altLang="en-US" sz="1000" dirty="0">
                        <a:effectLst/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effectLst/>
                          <a:latin typeface="Malgun Gothic"/>
                        </a:rPr>
                        <a:t>U​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556021"/>
                  </a:ext>
                </a:extLst>
              </a:tr>
              <a:tr h="1129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1.1.2​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메인 메뉴​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각 계정에 따라 상세메뉴를 번호로 입력 받아 해당 메뉴로 이동​</a:t>
                      </a:r>
                      <a:b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인사팀 관리자 </a:t>
                      </a:r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직원관리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근태관리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급여조회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인사고과관리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시스템 종료​</a:t>
                      </a:r>
                      <a:b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인사팀 열람자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: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직원 정보 조회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근태 조회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급여조회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인사고과 조회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시스템 종료​</a:t>
                      </a:r>
                      <a:b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경리팀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관리자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: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급여관리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시스템 종료​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effectLst/>
                          <a:latin typeface="Malgun Gothic"/>
                        </a:rPr>
                        <a:t>N​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17186"/>
                  </a:ext>
                </a:extLst>
              </a:tr>
              <a:tr h="491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1.1.3​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비밀번호 초기화​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담당 직원 변경 시</a:t>
                      </a:r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변경했던 </a:t>
                      </a:r>
                      <a:r>
                        <a:rPr lang="af-ZA" sz="1000" dirty="0">
                          <a:effectLst/>
                          <a:latin typeface="Malgun Gothic"/>
                        </a:rPr>
                        <a:t>PW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를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초기 </a:t>
                      </a:r>
                      <a:r>
                        <a:rPr lang="af-ZA" sz="1000" dirty="0">
                          <a:effectLst/>
                          <a:latin typeface="Malgun Gothic"/>
                        </a:rPr>
                        <a:t>PW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로 초기화 시키는 작업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.​</a:t>
                      </a:r>
                      <a:endParaRPr lang="ko-KR" altLang="en-US" sz="1000" dirty="0">
                        <a:effectLst/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>
                          <a:effectLst/>
                          <a:latin typeface="Malgun Gothic"/>
                        </a:rPr>
                        <a:t>U​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3581"/>
                  </a:ext>
                </a:extLst>
              </a:tr>
              <a:tr h="8154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  <a:latin typeface="Malgun Gothic"/>
                        </a:rPr>
                        <a:t>1.2​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>
                          <a:effectLst/>
                          <a:latin typeface="Malgun Gothic"/>
                          <a:ea typeface="Malgun Gothic"/>
                        </a:rPr>
                        <a:t>시스템 종료​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시스템 종료를 선택하면 </a:t>
                      </a:r>
                      <a:r>
                        <a:rPr lang="en-US" altLang="ko-KR" sz="1000" dirty="0"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시스템을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종료하시겠습니까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?"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의사확인 질문을 띄우고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1. 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종료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2. </a:t>
                      </a:r>
                      <a:r>
                        <a:rPr lang="ko-KR" altLang="en-US" sz="1000" dirty="0" err="1">
                          <a:effectLst/>
                          <a:latin typeface="Malgun Gothic"/>
                          <a:ea typeface="Malgun Gothic"/>
                        </a:rPr>
                        <a:t>초기메인으로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 돌아가기 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- </a:t>
                      </a:r>
                      <a:r>
                        <a:rPr lang="ko-KR" altLang="en-US" sz="1000" dirty="0">
                          <a:effectLst/>
                          <a:latin typeface="Malgun Gothic"/>
                          <a:ea typeface="Malgun Gothic"/>
                        </a:rPr>
                        <a:t>종료를 하거나 하지 않음</a:t>
                      </a:r>
                      <a:r>
                        <a:rPr lang="en-US" altLang="ko-KR" sz="1000" dirty="0">
                          <a:effectLst/>
                          <a:latin typeface="Malgun Gothic"/>
                        </a:rPr>
                        <a:t>.​</a:t>
                      </a:r>
                      <a:endParaRPr lang="ko-KR" altLang="en-US" sz="1000" dirty="0">
                        <a:effectLst/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f-ZA" sz="1000" dirty="0">
                          <a:effectLst/>
                          <a:latin typeface="Malgun Gothic"/>
                        </a:rPr>
                        <a:t>N​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048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07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77EB4B9F-4638-CA41-8B83-CB33F4B30B92}"/>
              </a:ext>
            </a:extLst>
          </p:cNvPr>
          <p:cNvSpPr/>
          <p:nvPr/>
        </p:nvSpPr>
        <p:spPr>
          <a:xfrm>
            <a:off x="1199674" y="1104863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7E51C-6014-414B-898D-3D49C635226C}"/>
              </a:ext>
            </a:extLst>
          </p:cNvPr>
          <p:cNvSpPr txBox="1"/>
          <p:nvPr/>
        </p:nvSpPr>
        <p:spPr>
          <a:xfrm>
            <a:off x="2792060" y="1167726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  <a:endParaRPr kumimoji="1"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105D6-B153-1B4D-947A-03B52C2E4134}"/>
              </a:ext>
            </a:extLst>
          </p:cNvPr>
          <p:cNvSpPr txBox="1"/>
          <p:nvPr/>
        </p:nvSpPr>
        <p:spPr>
          <a:xfrm>
            <a:off x="2770541" y="1582996"/>
            <a:ext cx="23963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개요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개발환경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주요기능 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기능차트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79F27777-965B-E14E-8A73-8741B0F9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4807" y="1368841"/>
            <a:ext cx="725072" cy="725072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6AF39048-263A-3449-9942-1C2237D7E670}"/>
              </a:ext>
            </a:extLst>
          </p:cNvPr>
          <p:cNvSpPr/>
          <p:nvPr/>
        </p:nvSpPr>
        <p:spPr>
          <a:xfrm>
            <a:off x="1199674" y="3005850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02C9C269-F1E3-6E45-99CD-02059A548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5635" y="3207402"/>
            <a:ext cx="801105" cy="8011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4F02FC-3AD5-BD44-8573-7A9EE72EC7D4}"/>
              </a:ext>
            </a:extLst>
          </p:cNvPr>
          <p:cNvSpPr txBox="1"/>
          <p:nvPr/>
        </p:nvSpPr>
        <p:spPr>
          <a:xfrm>
            <a:off x="2792060" y="3068713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1"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B9185C-AA50-C84D-A993-6C5E90C859F0}"/>
              </a:ext>
            </a:extLst>
          </p:cNvPr>
          <p:cNvSpPr txBox="1"/>
          <p:nvPr/>
        </p:nvSpPr>
        <p:spPr>
          <a:xfrm>
            <a:off x="2792060" y="3532109"/>
            <a:ext cx="23963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업무 분담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프로젝트일정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(WBS)</a:t>
            </a: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메뉴구조도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44BF79B-1F1C-174D-A2F0-F7AAA0A61FC8}"/>
              </a:ext>
            </a:extLst>
          </p:cNvPr>
          <p:cNvSpPr/>
          <p:nvPr/>
        </p:nvSpPr>
        <p:spPr>
          <a:xfrm>
            <a:off x="1196791" y="4906837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3D1BFD-F5A2-AE46-A510-8B6214FF9D7D}"/>
              </a:ext>
            </a:extLst>
          </p:cNvPr>
          <p:cNvSpPr txBox="1"/>
          <p:nvPr/>
        </p:nvSpPr>
        <p:spPr>
          <a:xfrm>
            <a:off x="2789177" y="4969700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설계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2944FE-53A8-8043-81E2-08241136A6D4}"/>
              </a:ext>
            </a:extLst>
          </p:cNvPr>
          <p:cNvSpPr txBox="1"/>
          <p:nvPr/>
        </p:nvSpPr>
        <p:spPr>
          <a:xfrm>
            <a:off x="2741051" y="5481222"/>
            <a:ext cx="23963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목록 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흐름도</a:t>
            </a: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11. User Interface</a:t>
            </a:r>
          </a:p>
          <a:p>
            <a:endParaRPr kumimoji="1" lang="ko-KR" altLang="en-US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C629DA60-CD42-6942-B3A8-AC41CE0C32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3246" y="5198094"/>
            <a:ext cx="764244" cy="764244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5696C04B-49F0-6861-19F5-9DA894572206}"/>
              </a:ext>
            </a:extLst>
          </p:cNvPr>
          <p:cNvSpPr/>
          <p:nvPr/>
        </p:nvSpPr>
        <p:spPr>
          <a:xfrm>
            <a:off x="6221804" y="1182832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E71000-1495-C89C-EBEA-79C3F640D803}"/>
              </a:ext>
            </a:extLst>
          </p:cNvPr>
          <p:cNvSpPr txBox="1"/>
          <p:nvPr/>
        </p:nvSpPr>
        <p:spPr>
          <a:xfrm>
            <a:off x="7814190" y="1245695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설계</a:t>
            </a:r>
            <a:endParaRPr kumimoji="1"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12C416-76B2-CA41-500D-DE55BD83295B}"/>
              </a:ext>
            </a:extLst>
          </p:cNvPr>
          <p:cNvSpPr txBox="1"/>
          <p:nvPr/>
        </p:nvSpPr>
        <p:spPr>
          <a:xfrm>
            <a:off x="7814190" y="1757217"/>
            <a:ext cx="2396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다이어그램</a:t>
            </a:r>
          </a:p>
        </p:txBody>
      </p:sp>
      <p:pic>
        <p:nvPicPr>
          <p:cNvPr id="40" name="그래픽 39">
            <a:extLst>
              <a:ext uri="{FF2B5EF4-FFF2-40B4-BE49-F238E27FC236}">
                <a16:creationId xmlns:a16="http://schemas.microsoft.com/office/drawing/2014/main" id="{50CD6D79-67BA-53C3-9ACF-0B1C51C2C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2899" y="3322711"/>
            <a:ext cx="725072" cy="725072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D9962360-97F6-FDDF-E7C8-E66C7F46F636}"/>
              </a:ext>
            </a:extLst>
          </p:cNvPr>
          <p:cNvSpPr/>
          <p:nvPr/>
        </p:nvSpPr>
        <p:spPr>
          <a:xfrm>
            <a:off x="6221804" y="3083819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C508F189-7C55-08F8-53E4-72AA8CCA9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2899" y="1378559"/>
            <a:ext cx="801105" cy="80110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7C85C0D-823E-72F4-371C-ABFBBA6EF770}"/>
              </a:ext>
            </a:extLst>
          </p:cNvPr>
          <p:cNvSpPr txBox="1"/>
          <p:nvPr/>
        </p:nvSpPr>
        <p:spPr>
          <a:xfrm>
            <a:off x="7814190" y="3146682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1"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B2C258-F0F9-9D08-2A4B-C8D7DA749DDB}"/>
              </a:ext>
            </a:extLst>
          </p:cNvPr>
          <p:cNvSpPr txBox="1"/>
          <p:nvPr/>
        </p:nvSpPr>
        <p:spPr>
          <a:xfrm>
            <a:off x="7814190" y="3545909"/>
            <a:ext cx="3560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13.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목록</a:t>
            </a: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트리거 정의서 </a:t>
            </a: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15. ERD</a:t>
            </a:r>
          </a:p>
          <a:p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8EA5A19-74B0-D824-9F7E-365AF62CB5FE}"/>
              </a:ext>
            </a:extLst>
          </p:cNvPr>
          <p:cNvSpPr/>
          <p:nvPr/>
        </p:nvSpPr>
        <p:spPr>
          <a:xfrm>
            <a:off x="6218921" y="4984806"/>
            <a:ext cx="1253029" cy="1253029"/>
          </a:xfrm>
          <a:prstGeom prst="ellipse">
            <a:avLst/>
          </a:prstGeom>
          <a:solidFill>
            <a:srgbClr val="7A8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174465-1EA9-10A6-EE19-E038DD1CD98C}"/>
              </a:ext>
            </a:extLst>
          </p:cNvPr>
          <p:cNvSpPr txBox="1"/>
          <p:nvPr/>
        </p:nvSpPr>
        <p:spPr>
          <a:xfrm>
            <a:off x="7811307" y="5047669"/>
            <a:ext cx="32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D22FBB-2C4F-AF7B-F0E4-BB2A8FB621C3}"/>
              </a:ext>
            </a:extLst>
          </p:cNvPr>
          <p:cNvSpPr txBox="1"/>
          <p:nvPr/>
        </p:nvSpPr>
        <p:spPr>
          <a:xfrm>
            <a:off x="7865749" y="5525147"/>
            <a:ext cx="306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16.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시연 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동영상</a:t>
            </a:r>
          </a:p>
          <a:p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17.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첨부 </a:t>
            </a:r>
            <a:r>
              <a:rPr kumimoji="1"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kumimoji="1"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압축 파일</a:t>
            </a:r>
          </a:p>
          <a:p>
            <a:endParaRPr kumimoji="1" lang="ko-KR" altLang="en-US" sz="16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02BE65-A2A3-53BC-EF0E-46B50B2C7418}"/>
              </a:ext>
            </a:extLst>
          </p:cNvPr>
          <p:cNvSpPr txBox="1"/>
          <p:nvPr/>
        </p:nvSpPr>
        <p:spPr>
          <a:xfrm>
            <a:off x="187156" y="234266"/>
            <a:ext cx="491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 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B440491-3DDF-2E65-3CE9-EFC4C2895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2899" y="5272876"/>
            <a:ext cx="725072" cy="725072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5D0F9F05-B249-CE75-3DFB-F4E4906A1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85389" y="3401665"/>
            <a:ext cx="764244" cy="76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6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C9112E-8F17-BE2A-E5A9-2DA95C18E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82714"/>
              </p:ext>
            </p:extLst>
          </p:nvPr>
        </p:nvGraphicFramePr>
        <p:xfrm>
          <a:off x="216370" y="865480"/>
          <a:ext cx="11844118" cy="5733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400">
                  <a:extLst>
                    <a:ext uri="{9D8B030D-6E8A-4147-A177-3AD203B41FA5}">
                      <a16:colId xmlns:a16="http://schemas.microsoft.com/office/drawing/2014/main" val="1417324397"/>
                    </a:ext>
                  </a:extLst>
                </a:gridCol>
                <a:gridCol w="540946">
                  <a:extLst>
                    <a:ext uri="{9D8B030D-6E8A-4147-A177-3AD203B41FA5}">
                      <a16:colId xmlns:a16="http://schemas.microsoft.com/office/drawing/2014/main" val="2065033175"/>
                    </a:ext>
                  </a:extLst>
                </a:gridCol>
                <a:gridCol w="977501">
                  <a:extLst>
                    <a:ext uri="{9D8B030D-6E8A-4147-A177-3AD203B41FA5}">
                      <a16:colId xmlns:a16="http://schemas.microsoft.com/office/drawing/2014/main" val="3396427228"/>
                    </a:ext>
                  </a:extLst>
                </a:gridCol>
                <a:gridCol w="8485480">
                  <a:extLst>
                    <a:ext uri="{9D8B030D-6E8A-4147-A177-3AD203B41FA5}">
                      <a16:colId xmlns:a16="http://schemas.microsoft.com/office/drawing/2014/main" val="4049140500"/>
                    </a:ext>
                  </a:extLst>
                </a:gridCol>
                <a:gridCol w="620888">
                  <a:extLst>
                    <a:ext uri="{9D8B030D-6E8A-4147-A177-3AD203B41FA5}">
                      <a16:colId xmlns:a16="http://schemas.microsoft.com/office/drawing/2014/main" val="42168436"/>
                    </a:ext>
                  </a:extLst>
                </a:gridCol>
                <a:gridCol w="630903">
                  <a:extLst>
                    <a:ext uri="{9D8B030D-6E8A-4147-A177-3AD203B41FA5}">
                      <a16:colId xmlns:a16="http://schemas.microsoft.com/office/drawing/2014/main" val="2913724719"/>
                    </a:ext>
                  </a:extLst>
                </a:gridCol>
              </a:tblGrid>
              <a:tr h="607837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인사팀 관리자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관리를 위한 메뉴를 선택할 수 있는 창으로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직원정보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직원정보 목록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5.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메인메뉴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선택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각 메뉴를 번호로 선택하게 되면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박수진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130277"/>
                  </a:ext>
                </a:extLst>
              </a:tr>
              <a:tr h="673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입사직원에 대한 사원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입사일자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생년월일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핸드폰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성별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주소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되면 화면에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완료되었습니다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출력 후 직원관리 메뉴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입력해주세요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직원관리 메뉴 다시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849557"/>
                  </a:ext>
                </a:extLst>
              </a:tr>
              <a:tr h="607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등록한 전체 직원에 대한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성별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직원번호 오름차순으로 출력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숫자로 메뉴 선택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부서별조회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직급별조회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직원관리 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번호 입력하면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8887"/>
                  </a:ext>
                </a:extLst>
              </a:tr>
              <a:tr h="870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 직원을 부서별로 나누어 출력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생산팀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D1),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인사팀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D2),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품질관리팀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D3),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경리팀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D4)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br>
                        <a:rPr lang="af-ZA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 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개별조회 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직원관리 메뉴 번호 입력하면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96498"/>
                  </a:ext>
                </a:extLst>
              </a:tr>
              <a:tr h="870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 직원을 직급별로 나누어 출력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대리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과장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br>
                        <a:rPr lang="en-US" altLang="ko-KR" sz="1000" b="1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 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개별조회 메뉴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직원관리 메뉴 번호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입력하면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659778"/>
                  </a:ext>
                </a:extLst>
              </a:tr>
              <a:tr h="11335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2.2.3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조회할 직원의 사번을 입력해주세요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 입력 받으면 해당 직원의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입사일자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생년월일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핸드폰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성별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주소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만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 잘못 입력하면 직원번호 다시 입력하세요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정보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정보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조회 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번호 입력하면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895141"/>
                  </a:ext>
                </a:extLst>
              </a:tr>
              <a:tr h="607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2.2.3.1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직원의 정보를 조회하면 해당 직원의 정보를 수정할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사번을 제외한 모든 정보를 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저장함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저장이 성공하면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저장되었습니다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직원관리 메뉴로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실패하면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출력 후 직원관리 메뉴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255291"/>
                  </a:ext>
                </a:extLst>
              </a:tr>
              <a:tr h="3614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2.2.3.2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정보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퇴사 직원의 정보를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?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Y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삭제 후 직원관리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취소되었습니다 출력 후 직원관리 메뉴 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797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863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C9112E-8F17-BE2A-E5A9-2DA95C18E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552128"/>
              </p:ext>
            </p:extLst>
          </p:nvPr>
        </p:nvGraphicFramePr>
        <p:xfrm>
          <a:off x="216370" y="837259"/>
          <a:ext cx="11844110" cy="5721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8">
                  <a:extLst>
                    <a:ext uri="{9D8B030D-6E8A-4147-A177-3AD203B41FA5}">
                      <a16:colId xmlns:a16="http://schemas.microsoft.com/office/drawing/2014/main" val="1417324397"/>
                    </a:ext>
                  </a:extLst>
                </a:gridCol>
                <a:gridCol w="626358">
                  <a:extLst>
                    <a:ext uri="{9D8B030D-6E8A-4147-A177-3AD203B41FA5}">
                      <a16:colId xmlns:a16="http://schemas.microsoft.com/office/drawing/2014/main" val="2065033175"/>
                    </a:ext>
                  </a:extLst>
                </a:gridCol>
                <a:gridCol w="1300171">
                  <a:extLst>
                    <a:ext uri="{9D8B030D-6E8A-4147-A177-3AD203B41FA5}">
                      <a16:colId xmlns:a16="http://schemas.microsoft.com/office/drawing/2014/main" val="3396427228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4049140500"/>
                    </a:ext>
                  </a:extLst>
                </a:gridCol>
                <a:gridCol w="617599">
                  <a:extLst>
                    <a:ext uri="{9D8B030D-6E8A-4147-A177-3AD203B41FA5}">
                      <a16:colId xmlns:a16="http://schemas.microsoft.com/office/drawing/2014/main" val="42168436"/>
                    </a:ext>
                  </a:extLst>
                </a:gridCol>
                <a:gridCol w="583584">
                  <a:extLst>
                    <a:ext uri="{9D8B030D-6E8A-4147-A177-3AD203B41FA5}">
                      <a16:colId xmlns:a16="http://schemas.microsoft.com/office/drawing/2014/main" val="2913724719"/>
                    </a:ext>
                  </a:extLst>
                </a:gridCol>
              </a:tblGrid>
              <a:tr h="1117919"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sz="1000" b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인사팀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관리자</a:t>
                      </a:r>
                      <a:endParaRPr lang="ko-KR" sz="1000" b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2.3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시작날짜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끝날짜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입력한 후 정보를 입력할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등록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1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메시지 출력 후 근태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dirty="0"/>
                    </a:p>
                    <a:p>
                      <a:pPr lvl="0" algn="l"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등록되면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완료되었습니다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출력 후 직원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출력 후 다시 등록 기능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박수진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김동휘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0371"/>
                  </a:ext>
                </a:extLst>
              </a:tr>
              <a:tr h="697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 직원의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재직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휴직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없으면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직원 조회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.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7135"/>
                  </a:ext>
                </a:extLst>
              </a:tr>
              <a:tr h="697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전체 목록 조회 후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해당 직원의 히스토리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시작 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종료 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해당하는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 없을 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존재하지 않는 직원번호 입니다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348570"/>
                  </a:ext>
                </a:extLst>
              </a:tr>
              <a:tr h="697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개별 조회 후 매개변수로 히스토리 번호를 입력 받아 해당 게시물 번호의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시작 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종료 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기록 수정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기록삭제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관리 메뉴 중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21520"/>
                  </a:ext>
                </a:extLst>
              </a:tr>
              <a:tr h="697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상세 조회하여 사원별로 작성된 히스토리 한 행의 내용 중 하나를 수정하기 위해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시작일자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종료일자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구분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하나를 선택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 번호를 입력하면 각 내용을 수정할 수 있는 수정 상세 화면 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N</a:t>
                      </a:r>
                      <a:endParaRPr lang="ko-KR" altLang="en-US" sz="1000" b="0" err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507696"/>
                  </a:ext>
                </a:extLst>
              </a:tr>
              <a:tr h="907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2.4.1.1.1.1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수정 상세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수정할 내용을 입력한 후 정보를 수정할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수정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직원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.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수정되면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직원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다시 수정 기능 호출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51846"/>
                  </a:ext>
                </a:extLst>
              </a:tr>
              <a:tr h="907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2.4.1.1.2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상세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히스토리번호를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매개변수로 받아 직원의 히스토리 정보를 삭제할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삭제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삭제되면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삭제가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삭제가 취소되었습니다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직원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삭제 기능 다시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374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169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C5A625-35EA-898F-2169-052AE405D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82123"/>
              </p:ext>
            </p:extLst>
          </p:nvPr>
        </p:nvGraphicFramePr>
        <p:xfrm>
          <a:off x="177398" y="842902"/>
          <a:ext cx="11843852" cy="571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185">
                  <a:extLst>
                    <a:ext uri="{9D8B030D-6E8A-4147-A177-3AD203B41FA5}">
                      <a16:colId xmlns:a16="http://schemas.microsoft.com/office/drawing/2014/main" val="2000160535"/>
                    </a:ext>
                  </a:extLst>
                </a:gridCol>
                <a:gridCol w="667924">
                  <a:extLst>
                    <a:ext uri="{9D8B030D-6E8A-4147-A177-3AD203B41FA5}">
                      <a16:colId xmlns:a16="http://schemas.microsoft.com/office/drawing/2014/main" val="3236529541"/>
                    </a:ext>
                  </a:extLst>
                </a:gridCol>
                <a:gridCol w="689701">
                  <a:extLst>
                    <a:ext uri="{9D8B030D-6E8A-4147-A177-3AD203B41FA5}">
                      <a16:colId xmlns:a16="http://schemas.microsoft.com/office/drawing/2014/main" val="234323073"/>
                    </a:ext>
                  </a:extLst>
                </a:gridCol>
                <a:gridCol w="9002889">
                  <a:extLst>
                    <a:ext uri="{9D8B030D-6E8A-4147-A177-3AD203B41FA5}">
                      <a16:colId xmlns:a16="http://schemas.microsoft.com/office/drawing/2014/main" val="1675182212"/>
                    </a:ext>
                  </a:extLst>
                </a:gridCol>
                <a:gridCol w="454978">
                  <a:extLst>
                    <a:ext uri="{9D8B030D-6E8A-4147-A177-3AD203B41FA5}">
                      <a16:colId xmlns:a16="http://schemas.microsoft.com/office/drawing/2014/main" val="2637950070"/>
                    </a:ext>
                  </a:extLst>
                </a:gridCol>
                <a:gridCol w="539175">
                  <a:extLst>
                    <a:ext uri="{9D8B030D-6E8A-4147-A177-3AD203B41FA5}">
                      <a16:colId xmlns:a16="http://schemas.microsoft.com/office/drawing/2014/main" val="3426840985"/>
                    </a:ext>
                  </a:extLst>
                </a:gridCol>
              </a:tblGrid>
              <a:tr h="286488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인사팀 관리자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메인 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김동휘</a:t>
                      </a:r>
                      <a:endParaRPr lang="ko-KR" altLang="en-US" sz="1000" b="0" err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55580"/>
                  </a:ext>
                </a:extLst>
              </a:tr>
              <a:tr h="1159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근속년수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지각일수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조퇴일수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결근일수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사용가능연차일수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사용연차일수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입력한 후 정보를 입력할 지 물어보고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등록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메시지 출력 후 근태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dirty="0"/>
                    </a:p>
                    <a:p>
                      <a:pPr lvl="0"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등록되면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"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다시 등록 기능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027275"/>
                  </a:ext>
                </a:extLst>
              </a:tr>
              <a:tr h="9413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모든 사람들의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지각일수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조퇴일수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결근일수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잔여연차일수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 오름차순 정렬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개별 조회할 사람의 이름을 입력하여 개별 조회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근태 관리 메뉴로 이동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없으면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조회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.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64374"/>
                  </a:ext>
                </a:extLst>
              </a:tr>
              <a:tr h="72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한 명의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근속년수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지각일수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조퇴일수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결근일수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사용가능연차일수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잔여연차일수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해당하는 직원번호 없을 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존재하지 않는 직원번호 입니다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448822"/>
                  </a:ext>
                </a:extLst>
              </a:tr>
              <a:tr h="72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직원번호를 매개변수로 받아 개인의 근태 기록 중 하나를 수정하기 위해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근속년수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지각일수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조퇴일수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결근일수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사용가능연차일수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6.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사용연차일수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하나를 선택하고 해당 번호를 입력하면 각 내용을 수정할 수 있는 수정 상세 화면 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altLang="ko-KR" sz="10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09256"/>
                  </a:ext>
                </a:extLst>
              </a:tr>
              <a:tr h="9413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3.2.1.1.1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수정 상세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수정할 내용을 입력한 후 정보를 수정할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근태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.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수정되면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다시 수정 기능 호출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32739"/>
                  </a:ext>
                </a:extLst>
              </a:tr>
              <a:tr h="9413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3.2.1.2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기록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직원번호를 매개변수로 받아 직원의 근태 정보를 삭제할 지 물어보고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삭제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삭제되면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삭제가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삭제가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근태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삭제 기능 다시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94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82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C5A625-35EA-898F-2169-052AE405D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45009"/>
              </p:ext>
            </p:extLst>
          </p:nvPr>
        </p:nvGraphicFramePr>
        <p:xfrm>
          <a:off x="177398" y="842902"/>
          <a:ext cx="11843839" cy="5627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073">
                  <a:extLst>
                    <a:ext uri="{9D8B030D-6E8A-4147-A177-3AD203B41FA5}">
                      <a16:colId xmlns:a16="http://schemas.microsoft.com/office/drawing/2014/main" val="2000160535"/>
                    </a:ext>
                  </a:extLst>
                </a:gridCol>
                <a:gridCol w="752590">
                  <a:extLst>
                    <a:ext uri="{9D8B030D-6E8A-4147-A177-3AD203B41FA5}">
                      <a16:colId xmlns:a16="http://schemas.microsoft.com/office/drawing/2014/main" val="3236529541"/>
                    </a:ext>
                  </a:extLst>
                </a:gridCol>
                <a:gridCol w="959554">
                  <a:extLst>
                    <a:ext uri="{9D8B030D-6E8A-4147-A177-3AD203B41FA5}">
                      <a16:colId xmlns:a16="http://schemas.microsoft.com/office/drawing/2014/main" val="234323073"/>
                    </a:ext>
                  </a:extLst>
                </a:gridCol>
                <a:gridCol w="8438444">
                  <a:extLst>
                    <a:ext uri="{9D8B030D-6E8A-4147-A177-3AD203B41FA5}">
                      <a16:colId xmlns:a16="http://schemas.microsoft.com/office/drawing/2014/main" val="1675182212"/>
                    </a:ext>
                  </a:extLst>
                </a:gridCol>
                <a:gridCol w="454509">
                  <a:extLst>
                    <a:ext uri="{9D8B030D-6E8A-4147-A177-3AD203B41FA5}">
                      <a16:colId xmlns:a16="http://schemas.microsoft.com/office/drawing/2014/main" val="2637950070"/>
                    </a:ext>
                  </a:extLst>
                </a:gridCol>
                <a:gridCol w="636669">
                  <a:extLst>
                    <a:ext uri="{9D8B030D-6E8A-4147-A177-3AD203B41FA5}">
                      <a16:colId xmlns:a16="http://schemas.microsoft.com/office/drawing/2014/main" val="3426840985"/>
                    </a:ext>
                  </a:extLst>
                </a:gridCol>
              </a:tblGrid>
              <a:tr h="1141541"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sz="1000" b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인사팀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관리자</a:t>
                      </a:r>
                      <a:endParaRPr lang="ko-KR" sz="1000" b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3.3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연차승인일자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입력한 후 정보를 입력할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등록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메시지 출력 후 근태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등록되면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등록이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다시 등록 기능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김동휘</a:t>
                      </a:r>
                      <a:endParaRPr lang="ko-KR" sz="1000" b="0" err="1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88094"/>
                  </a:ext>
                </a:extLst>
              </a:tr>
              <a:tr h="9266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모든 사람들의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연차승인일자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 오름차순 정렬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개별 조회할 사람의 이름을 입력하여 개별 조회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 시 근태 관리 메뉴로 이동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데이터가 없습니다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조회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867900"/>
                  </a:ext>
                </a:extLst>
              </a:tr>
              <a:tr h="711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한 명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연차내역번호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연차사용날짜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연차사용일수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연차승인자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연차승인일자를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조회할 연차승인 내역 번호 입력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해당하는 직원번호 없을 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존재하지 않는 직원번호 입니다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48185"/>
                  </a:ext>
                </a:extLst>
              </a:tr>
              <a:tr h="711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 개별 조회 후 매개변수로 연차승인번호를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해당 번호의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연차승인일자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86462"/>
                  </a:ext>
                </a:extLst>
              </a:tr>
              <a:tr h="711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3.4.1.2.1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직원번호를 매개변수로 받아 개인의 연차승인내역 중 하나를 수정하기 위해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연차사용날짜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연차사용일수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연차승인자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연차승인일자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중 하나를 선택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 번호를 입력하면 각 내용을 수정할 수 있는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 상세 화면 출력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N</a:t>
                      </a:r>
                      <a:endParaRPr lang="ko-KR" altLang="en-US" sz="1000" b="0" err="1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43356"/>
                  </a:ext>
                </a:extLst>
              </a:tr>
              <a:tr h="9266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3.4.1.2.1.1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수정 상세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수정할 내용을 입력한 후 정보를 수정할 지 물어보고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수정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취소되었습니다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근태 관리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돌아감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수정되면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근태 관리 메뉴로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 다시 수정 기능 호출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나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대답이 아닌 경우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(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 | N )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 출력 후 다시 등록 기능 호출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971618"/>
                  </a:ext>
                </a:extLst>
              </a:tr>
              <a:tr h="496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3.4.1.2.2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승인 내역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연차 정보를 삭제할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정상적으로 삭제되면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정보가 삭제되었습니다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정보 삭제에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의 대답을 하면 근태 관리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93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2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0C3A53D-40F5-2630-6C62-EC203515A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620249"/>
              </p:ext>
            </p:extLst>
          </p:nvPr>
        </p:nvGraphicFramePr>
        <p:xfrm>
          <a:off x="291629" y="1213555"/>
          <a:ext cx="11646273" cy="517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073">
                  <a:extLst>
                    <a:ext uri="{9D8B030D-6E8A-4147-A177-3AD203B41FA5}">
                      <a16:colId xmlns:a16="http://schemas.microsoft.com/office/drawing/2014/main" val="3746288825"/>
                    </a:ext>
                  </a:extLst>
                </a:gridCol>
                <a:gridCol w="517406">
                  <a:extLst>
                    <a:ext uri="{9D8B030D-6E8A-4147-A177-3AD203B41FA5}">
                      <a16:colId xmlns:a16="http://schemas.microsoft.com/office/drawing/2014/main" val="4280142784"/>
                    </a:ext>
                  </a:extLst>
                </a:gridCol>
                <a:gridCol w="1260592">
                  <a:extLst>
                    <a:ext uri="{9D8B030D-6E8A-4147-A177-3AD203B41FA5}">
                      <a16:colId xmlns:a16="http://schemas.microsoft.com/office/drawing/2014/main" val="2322062506"/>
                    </a:ext>
                  </a:extLst>
                </a:gridCol>
                <a:gridCol w="8259571">
                  <a:extLst>
                    <a:ext uri="{9D8B030D-6E8A-4147-A177-3AD203B41FA5}">
                      <a16:colId xmlns:a16="http://schemas.microsoft.com/office/drawing/2014/main" val="252283063"/>
                    </a:ext>
                  </a:extLst>
                </a:gridCol>
                <a:gridCol w="461950">
                  <a:extLst>
                    <a:ext uri="{9D8B030D-6E8A-4147-A177-3AD203B41FA5}">
                      <a16:colId xmlns:a16="http://schemas.microsoft.com/office/drawing/2014/main" val="2323839226"/>
                    </a:ext>
                  </a:extLst>
                </a:gridCol>
                <a:gridCol w="544681">
                  <a:extLst>
                    <a:ext uri="{9D8B030D-6E8A-4147-A177-3AD203B41FA5}">
                      <a16:colId xmlns:a16="http://schemas.microsoft.com/office/drawing/2014/main" val="2723321226"/>
                    </a:ext>
                  </a:extLst>
                </a:gridCol>
              </a:tblGrid>
              <a:tr h="412012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인사팀 관리자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조회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전체 목록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 내역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메인메뉴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정하영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784967"/>
                  </a:ext>
                </a:extLst>
              </a:tr>
              <a:tr h="756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회사 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사원의 급여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직원명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기준으로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61160"/>
                  </a:ext>
                </a:extLst>
              </a:tr>
              <a:tr h="1082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입력하세요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사원 급여 정보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은행명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예금주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계좌번호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직원명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항목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급여조회 메뉴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953471"/>
                  </a:ext>
                </a:extLst>
              </a:tr>
              <a:tr h="756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지급내역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회사 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사원의 급여 지급 내역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총급여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항목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지급내역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36132"/>
                  </a:ext>
                </a:extLst>
              </a:tr>
              <a:tr h="1082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입력하세요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개의 개별 사원 급여 지급 내역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총급여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6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항목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895444"/>
                  </a:ext>
                </a:extLst>
              </a:tr>
              <a:tr h="1082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4.2.1.1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지급내역 개별 조회 후 매개변수로 급여 지급내역 상세 번호를 입력 받아 해당 번호의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총급여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항목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급여 조회 메뉴 표시 후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47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681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0C3A53D-40F5-2630-6C62-EC203515A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30824"/>
              </p:ext>
            </p:extLst>
          </p:nvPr>
        </p:nvGraphicFramePr>
        <p:xfrm>
          <a:off x="291629" y="950147"/>
          <a:ext cx="11646276" cy="552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01">
                  <a:extLst>
                    <a:ext uri="{9D8B030D-6E8A-4147-A177-3AD203B41FA5}">
                      <a16:colId xmlns:a16="http://schemas.microsoft.com/office/drawing/2014/main" val="3746288825"/>
                    </a:ext>
                  </a:extLst>
                </a:gridCol>
                <a:gridCol w="658518">
                  <a:extLst>
                    <a:ext uri="{9D8B030D-6E8A-4147-A177-3AD203B41FA5}">
                      <a16:colId xmlns:a16="http://schemas.microsoft.com/office/drawing/2014/main" val="4280142784"/>
                    </a:ext>
                  </a:extLst>
                </a:gridCol>
                <a:gridCol w="1025404">
                  <a:extLst>
                    <a:ext uri="{9D8B030D-6E8A-4147-A177-3AD203B41FA5}">
                      <a16:colId xmlns:a16="http://schemas.microsoft.com/office/drawing/2014/main" val="2322062506"/>
                    </a:ext>
                  </a:extLst>
                </a:gridCol>
                <a:gridCol w="8099777">
                  <a:extLst>
                    <a:ext uri="{9D8B030D-6E8A-4147-A177-3AD203B41FA5}">
                      <a16:colId xmlns:a16="http://schemas.microsoft.com/office/drawing/2014/main" val="252283063"/>
                    </a:ext>
                  </a:extLst>
                </a:gridCol>
                <a:gridCol w="602073">
                  <a:extLst>
                    <a:ext uri="{9D8B030D-6E8A-4147-A177-3AD203B41FA5}">
                      <a16:colId xmlns:a16="http://schemas.microsoft.com/office/drawing/2014/main" val="2323839226"/>
                    </a:ext>
                  </a:extLst>
                </a:gridCol>
                <a:gridCol w="603303">
                  <a:extLst>
                    <a:ext uri="{9D8B030D-6E8A-4147-A177-3AD203B41FA5}">
                      <a16:colId xmlns:a16="http://schemas.microsoft.com/office/drawing/2014/main" val="2723321226"/>
                    </a:ext>
                  </a:extLst>
                </a:gridCol>
              </a:tblGrid>
              <a:tr h="339545">
                <a:tc rowSpan="9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sz="1000" b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인사팀 관리자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인사고과 관리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메인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중에 각 메뉴를 번호로 선택하게 되면 해당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1~3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번 외에 다른 번호를 선택 할 시에는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 ~ 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번 중에 다시 선택해주세요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출력 후에 다시 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우선제</a:t>
                      </a:r>
                      <a:endParaRPr lang="ko-KR" altLang="en-US" sz="1000" b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029083"/>
                  </a:ext>
                </a:extLst>
              </a:tr>
              <a:tr h="945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5.1.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점수를 등록할 직원의 사번을 입력하세요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출력 후 직원의 사번을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없는 사번이라면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사번을 다시 입력하세요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출력한 뒤에 직원번호를 다시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입력받는다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직원번호를 옳게 입력했다면 인사고과 평가항목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질문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관리능력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유대관계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책임감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근면성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업무지식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하나씩 띄우고 사용자가 입력을 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질문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-&gt;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-&gt;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질문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...)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가지 질문에 점수를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모두 옳게 입력했다면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평가가 완료되었습니다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메시지가 나온 후에 인사고과 관리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각 항목당 점수는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0~20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입력할 수 있고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점수가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그 범위를 벗어난다면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메시지가 나오고 등록 기능이 다시 처음부터 실행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각 항목의 점수로 총점과 평가등급이 결정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85485"/>
                  </a:ext>
                </a:extLst>
              </a:tr>
              <a:tr h="642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전 사원의 목록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인사고과의 모든 목록은 직원번호의 오름차순으로 정렬됨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연도별 로 목록을 다시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재출력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할 수 있으며 각 조건대로 목록을 확인하고 싶다면 해당 선택번호를 입력함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평가기록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선택하면 개별 조회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5.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메뉴로 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선택하면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396179"/>
                  </a:ext>
                </a:extLst>
              </a:tr>
              <a:tr h="486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목록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부서별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직급별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연도별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에서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선택받아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조건별로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재출력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목록이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평가기록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선택하면 개별 조회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메뉴로 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선택하면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26767"/>
                  </a:ext>
                </a:extLst>
              </a:tr>
              <a:tr h="642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직원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한명의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평가기록을 확인할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평가기록을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알고싶은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직원의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받으면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조회 한 직원의 평가기록 상세정보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항목별 질문 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총점수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평가등급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비고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상세정보 밑에는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메뉴로 이동 할 수 있는 선택 문장이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메뉴로 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선택하면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027195"/>
                  </a:ext>
                </a:extLst>
              </a:tr>
              <a:tr h="642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개별 조회 후 평가 기록 조회의 매개변수를 상세 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항목별 질문 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총점수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평가등급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비고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가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상세정보 밑에는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항목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인사 고과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괸리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로 이동 할 수 있는 선택 문장이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3.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메뉴로 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을 선택하면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030031"/>
                  </a:ext>
                </a:extLst>
              </a:tr>
              <a:tr h="486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조회를 한 직원의 평가기록을 수정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등록에서 평가완료가 된 직원의 항목을 수정하고 싶을 때 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여기서 항목별 점수가 수정된다면 총점과 평가등급이 변경 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수정이 완료되면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236762"/>
                  </a:ext>
                </a:extLst>
              </a:tr>
              <a:tr h="486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5.2.1.1.2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개별 조회를 한 직원의 평가기록을 삭제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등록에서 평가완료가 된 직원의 항목을 삭제하고 싶을 때 사용함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사용자에게 의사확인을 받은 뒤 의사에 따라 삭제가 완료된 직원은 다시 등록을 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삭제가 완료되면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5631"/>
                  </a:ext>
                </a:extLst>
              </a:tr>
              <a:tr h="486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5.2.2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평가 기록 조회 연도 데이터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연도별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를 한 후에 조회한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해당 연도에 해당하는 데이터를 모두 삭제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나눔스퀘어OTF" panose="020B0600000101010101" pitchFamily="34" charset="-127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삭제를 하기 전에 사용자에게 의사확인을 받은 뒤 의사에 따라 삭제가 진행된다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삭제를 한 후에는 인사 조회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.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>
                          <a:solidFill>
                            <a:schemeClr val="tx1"/>
                          </a:solidFill>
                          <a:effectLst/>
                          <a:latin typeface="Malgun Gothic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23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83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B075EE5-D06E-713A-705E-8CC6F16CB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898920"/>
              </p:ext>
            </p:extLst>
          </p:nvPr>
        </p:nvGraphicFramePr>
        <p:xfrm>
          <a:off x="226381" y="968962"/>
          <a:ext cx="11853280" cy="547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469">
                  <a:extLst>
                    <a:ext uri="{9D8B030D-6E8A-4147-A177-3AD203B41FA5}">
                      <a16:colId xmlns:a16="http://schemas.microsoft.com/office/drawing/2014/main" val="645112890"/>
                    </a:ext>
                  </a:extLst>
                </a:gridCol>
                <a:gridCol w="603637">
                  <a:extLst>
                    <a:ext uri="{9D8B030D-6E8A-4147-A177-3AD203B41FA5}">
                      <a16:colId xmlns:a16="http://schemas.microsoft.com/office/drawing/2014/main" val="1960214218"/>
                    </a:ext>
                  </a:extLst>
                </a:gridCol>
                <a:gridCol w="969483">
                  <a:extLst>
                    <a:ext uri="{9D8B030D-6E8A-4147-A177-3AD203B41FA5}">
                      <a16:colId xmlns:a16="http://schemas.microsoft.com/office/drawing/2014/main" val="1389029855"/>
                    </a:ext>
                  </a:extLst>
                </a:gridCol>
                <a:gridCol w="8633889">
                  <a:extLst>
                    <a:ext uri="{9D8B030D-6E8A-4147-A177-3AD203B41FA5}">
                      <a16:colId xmlns:a16="http://schemas.microsoft.com/office/drawing/2014/main" val="2911565782"/>
                    </a:ext>
                  </a:extLst>
                </a:gridCol>
                <a:gridCol w="585347">
                  <a:extLst>
                    <a:ext uri="{9D8B030D-6E8A-4147-A177-3AD203B41FA5}">
                      <a16:colId xmlns:a16="http://schemas.microsoft.com/office/drawing/2014/main" val="96011537"/>
                    </a:ext>
                  </a:extLst>
                </a:gridCol>
                <a:gridCol w="530455">
                  <a:extLst>
                    <a:ext uri="{9D8B030D-6E8A-4147-A177-3AD203B41FA5}">
                      <a16:colId xmlns:a16="http://schemas.microsoft.com/office/drawing/2014/main" val="1100650796"/>
                    </a:ext>
                  </a:extLst>
                </a:gridCol>
              </a:tblGrid>
              <a:tr h="404828"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인사팀 열람자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직원정보 조회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직원들의 정보 목록 또는 히스토리를 조회할 수 있는 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각 메뉴를 번호로 선택하게 되면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직원정보 전체 목록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 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히스토리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관리자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메인메뉴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박수진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09782"/>
                  </a:ext>
                </a:extLst>
              </a:tr>
              <a:tr h="587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 정보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등록한 전체 직원에 대한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입사일자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생년월일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핸드폰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직원별로 나열하여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정보를 개별로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조회하시겠습니까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?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입력하면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사번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개별 조회 목록 출력함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입력하면 직원정보 조회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112217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해당 직원의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입사일자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생년월일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핸드폰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만 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정보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번호를 입력하면 해당 메뉴로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돌아감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19454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히스토리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 직원의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부서코드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구분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재직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휴직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직원번호 오름차순 정렬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히스토리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정보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중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225032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히스토리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히스토리 전체 목록 조회 후 사번을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해당 직원의 히스토리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부서코드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시작 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끝 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구분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히스토리 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조회할 히스토리 번호 입력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 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정보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중 번호를 입력하여 해당 메뉴로 이동</a:t>
                      </a:r>
                    </a:p>
                  </a:txBody>
                  <a:tcPr marL="28575" marR="28575" marT="19050" marB="19050" anchor="b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822333"/>
                  </a:ext>
                </a:extLst>
              </a:tr>
              <a:tr h="587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6.2.1.2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히스토리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히스토리 개별 조회 후 매개변수로 히스토리 번호를 입력 받아 해당 게시물 번호의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부서코드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시작 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끝 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구분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정보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메뉴 중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091302"/>
                  </a:ext>
                </a:extLst>
              </a:tr>
              <a:tr h="2313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근태 조회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기록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 승인 내역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메인 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김동휘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74602"/>
                  </a:ext>
                </a:extLst>
              </a:tr>
              <a:tr h="587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근태 기록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모든 사람들의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지각일수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조퇴일수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결근일수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사용가능연차일수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사용연차일수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잔여연차일수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직원번호 오름차순 정렬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기록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 시 개별 조회할 사람의 이름을 입력하여 개별 조회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 시 근태 조회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129973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근태 기록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한 명의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지각일수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조퇴일수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결근일수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사용가능연차일수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사용연차일수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잔여연차일수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번호를 입력하여 해당 메뉴로 이동</a:t>
                      </a:r>
                    </a:p>
                  </a:txBody>
                  <a:tcPr marL="28575" marR="28575" marT="19050" marB="19050" anchor="b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42052"/>
                  </a:ext>
                </a:extLst>
              </a:tr>
              <a:tr h="587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연차 승인 내역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모든 사람들의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연차승인일자가 조회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직원번호 오름차순 정렬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 승인 내역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중 번호를 입력하여 해당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 시 개별 조회할 사람의 이름을 입력하여 개별 조회 호출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입력 시 근태 조회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82333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연차 승인 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한 명의 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연차승인일자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번호를 입력하여 해당 메뉴로 이동</a:t>
                      </a:r>
                    </a:p>
                  </a:txBody>
                  <a:tcPr marL="28575" marR="28575" marT="19050" marB="19050" anchor="b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1378"/>
                  </a:ext>
                </a:extLst>
              </a:tr>
              <a:tr h="414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연차 승인 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한 행의 연차승인 내역 번호를 매개변수로 입력 받아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연차사용날짜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연차사용일수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연차승인일자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출력하고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근태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중 번호를 입력하여 해당 메뉴로 이동</a:t>
                      </a:r>
                    </a:p>
                  </a:txBody>
                  <a:tcPr marL="28575" marR="28575" marT="19050" marB="19050" anchor="b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0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094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6BC8D07-8BCC-AFBB-F256-765389709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53416"/>
              </p:ext>
            </p:extLst>
          </p:nvPr>
        </p:nvGraphicFramePr>
        <p:xfrm>
          <a:off x="225778" y="921925"/>
          <a:ext cx="11646299" cy="5509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764">
                  <a:extLst>
                    <a:ext uri="{9D8B030D-6E8A-4147-A177-3AD203B41FA5}">
                      <a16:colId xmlns:a16="http://schemas.microsoft.com/office/drawing/2014/main" val="1770778957"/>
                    </a:ext>
                  </a:extLst>
                </a:gridCol>
                <a:gridCol w="649110">
                  <a:extLst>
                    <a:ext uri="{9D8B030D-6E8A-4147-A177-3AD203B41FA5}">
                      <a16:colId xmlns:a16="http://schemas.microsoft.com/office/drawing/2014/main" val="2497374353"/>
                    </a:ext>
                  </a:extLst>
                </a:gridCol>
                <a:gridCol w="1702739">
                  <a:extLst>
                    <a:ext uri="{9D8B030D-6E8A-4147-A177-3AD203B41FA5}">
                      <a16:colId xmlns:a16="http://schemas.microsoft.com/office/drawing/2014/main" val="586310803"/>
                    </a:ext>
                  </a:extLst>
                </a:gridCol>
                <a:gridCol w="7535333">
                  <a:extLst>
                    <a:ext uri="{9D8B030D-6E8A-4147-A177-3AD203B41FA5}">
                      <a16:colId xmlns:a16="http://schemas.microsoft.com/office/drawing/2014/main" val="3150385962"/>
                    </a:ext>
                  </a:extLst>
                </a:gridCol>
                <a:gridCol w="673498">
                  <a:extLst>
                    <a:ext uri="{9D8B030D-6E8A-4147-A177-3AD203B41FA5}">
                      <a16:colId xmlns:a16="http://schemas.microsoft.com/office/drawing/2014/main" val="1419697278"/>
                    </a:ext>
                  </a:extLst>
                </a:gridCol>
                <a:gridCol w="546855">
                  <a:extLst>
                    <a:ext uri="{9D8B030D-6E8A-4147-A177-3AD203B41FA5}">
                      <a16:colId xmlns:a16="http://schemas.microsoft.com/office/drawing/2014/main" val="1195177532"/>
                    </a:ext>
                  </a:extLst>
                </a:gridCol>
              </a:tblGrid>
              <a:tr h="215134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인사팀 열람자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조회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전체 목록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2.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 내역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메인메뉴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정하영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098645"/>
                  </a:ext>
                </a:extLst>
              </a:tr>
              <a:tr h="3790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회사 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전체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사원의 급여 정보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571880"/>
                  </a:ext>
                </a:extLst>
              </a:tr>
              <a:tr h="542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개별 조회할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입력하세요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개의 개별 사원 급여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은행명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예금주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계좌번호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급여조회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770616"/>
                  </a:ext>
                </a:extLst>
              </a:tr>
              <a:tr h="3790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회사 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전체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사원의 급여 지급 내역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161493"/>
                  </a:ext>
                </a:extLst>
              </a:tr>
              <a:tr h="542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개별 조회할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을 입력하세요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개의 개별 사원 급여 지급 내역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588378"/>
                  </a:ext>
                </a:extLst>
              </a:tr>
              <a:tr h="542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개별 조회 후 매개변수로 급여 지급내역 상세 번호를 입력 받아 해당 번호의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816471"/>
                  </a:ext>
                </a:extLst>
              </a:tr>
              <a:tr h="215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인사고과 조회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평가기록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메인메뉴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번호를 선택하면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우선제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0601"/>
                  </a:ext>
                </a:extLst>
              </a:tr>
              <a:tr h="7149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평가 기록 전체 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전 사원의 목록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평가등급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인사고과의 모든 목록은 사번의 오름차순으로 정렬됨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부서별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직급별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연도별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로 목록을 다시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할 수 있으며 각 조건대로 목록을 확인하고 싶다면 해당 선택번호를 입력함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평가기록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선택하면 개별 조회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5.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선택하면 인사고과 조회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38693"/>
                  </a:ext>
                </a:extLst>
              </a:tr>
              <a:tr h="5429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평가 기록 목록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부서별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직급별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연도별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 )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5.2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에서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선택받아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조건별로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목록이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평가기록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선택하면 개별 조회 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메뉴로 이동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선택하면 인사고과 조회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187925"/>
                  </a:ext>
                </a:extLst>
              </a:tr>
              <a:tr h="717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평가 기록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한명의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평가기록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확인할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평가기록을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알고싶은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직원의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사번를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입력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받으면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조회 한 직원의 평가기록 상세정보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사번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항목별 질문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총점수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평가등급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비고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평가일시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상세정보 밑에는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항목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 기록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메뉴로 이동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할 수 있는 선택 문장이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선택하면 인사고과 조회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9238"/>
                  </a:ext>
                </a:extLst>
              </a:tr>
              <a:tr h="717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9.1.1.1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평가 기록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평가 기록 개별 조회 후 평가 기록 조회의 매개변수를 상세 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항목별 질문 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총점수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평가등급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비고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평가일시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상세정보 밑에는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인사 고과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괸리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로 이동 할 수 있는 선택 문장이 표시됨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3. 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메뉴로 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선택하면 인사고과 관리 메뉴로 이동함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183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945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09E59E2-976D-E51C-8060-D204447F5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407955"/>
              </p:ext>
            </p:extLst>
          </p:nvPr>
        </p:nvGraphicFramePr>
        <p:xfrm>
          <a:off x="272814" y="1232370"/>
          <a:ext cx="11720926" cy="497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98">
                  <a:extLst>
                    <a:ext uri="{9D8B030D-6E8A-4147-A177-3AD203B41FA5}">
                      <a16:colId xmlns:a16="http://schemas.microsoft.com/office/drawing/2014/main" val="2526135583"/>
                    </a:ext>
                  </a:extLst>
                </a:gridCol>
                <a:gridCol w="780814">
                  <a:extLst>
                    <a:ext uri="{9D8B030D-6E8A-4147-A177-3AD203B41FA5}">
                      <a16:colId xmlns:a16="http://schemas.microsoft.com/office/drawing/2014/main" val="3079407874"/>
                    </a:ext>
                  </a:extLst>
                </a:gridCol>
                <a:gridCol w="1288814">
                  <a:extLst>
                    <a:ext uri="{9D8B030D-6E8A-4147-A177-3AD203B41FA5}">
                      <a16:colId xmlns:a16="http://schemas.microsoft.com/office/drawing/2014/main" val="3185950987"/>
                    </a:ext>
                  </a:extLst>
                </a:gridCol>
                <a:gridCol w="7853300">
                  <a:extLst>
                    <a:ext uri="{9D8B030D-6E8A-4147-A177-3AD203B41FA5}">
                      <a16:colId xmlns:a16="http://schemas.microsoft.com/office/drawing/2014/main" val="2894880711"/>
                    </a:ext>
                  </a:extLst>
                </a:gridCol>
                <a:gridCol w="583257">
                  <a:extLst>
                    <a:ext uri="{9D8B030D-6E8A-4147-A177-3AD203B41FA5}">
                      <a16:colId xmlns:a16="http://schemas.microsoft.com/office/drawing/2014/main" val="3821109080"/>
                    </a:ext>
                  </a:extLst>
                </a:gridCol>
                <a:gridCol w="644443">
                  <a:extLst>
                    <a:ext uri="{9D8B030D-6E8A-4147-A177-3AD203B41FA5}">
                      <a16:colId xmlns:a16="http://schemas.microsoft.com/office/drawing/2014/main" val="1983309132"/>
                    </a:ext>
                  </a:extLst>
                </a:gridCol>
              </a:tblGrid>
              <a:tr h="311643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경리팀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관리자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급여관리 메뉴</a:t>
                      </a:r>
                    </a:p>
                  </a:txBody>
                  <a:tcPr marL="28575" marR="28575" marT="19050" marB="1905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메뉴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메뉴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3.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메인메뉴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시스템 종료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정하영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1235"/>
                  </a:ext>
                </a:extLst>
              </a:tr>
              <a:tr h="555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메뉴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등록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관리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메뉴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297040"/>
                  </a:ext>
                </a:extLst>
              </a:tr>
              <a:tr h="818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은행명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예금주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계좌번호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 입력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급여 정보 테이블에 개별 사원의 급여정보를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</a:rPr>
                        <a:t>DB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에 등록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등록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성공시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등록 성공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출력 후 급여 정보 메뉴로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돌아가고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실패 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등록 실패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를 출력 후 급여정보등록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769063"/>
                  </a:ext>
                </a:extLst>
              </a:tr>
              <a:tr h="5745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회사 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전체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사원의 급여 정보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개별 조회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819353"/>
                  </a:ext>
                </a:extLst>
              </a:tr>
              <a:tr h="818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개별 조회할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을 입력하세요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개의 개별 사원 급여 정보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은행명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예금주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계좌번호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급여 정보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094434"/>
                  </a:ext>
                </a:extLst>
              </a:tr>
              <a:tr h="1081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직원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번호를 매개변수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로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개인의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은행이름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예금주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계좌번호를 수정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정상적으로 수정되면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정보가 수정되었습니다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 급여정보 메뉴 호출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 수정에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 급여 정보 수정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43858"/>
                  </a:ext>
                </a:extLst>
              </a:tr>
              <a:tr h="818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10.1.2.1.2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정보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직원의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번호를 매개변수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로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급여 정보를 삭제할 지 물어보고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의 대답을 하면 삭제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정상적으로 삭제되면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정보가 삭제되었습니다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 삭제에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실패 모두 급여 정보메뉴로 다시 돌아가며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의 대답을 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정보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돌아감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593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622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EB0EEB9-6EFD-904C-B270-432738BBE934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5E7CB-9962-274D-8CC4-A30EBC8D759E}"/>
              </a:ext>
            </a:extLst>
          </p:cNvPr>
          <p:cNvSpPr txBox="1"/>
          <p:nvPr/>
        </p:nvSpPr>
        <p:spPr>
          <a:xfrm>
            <a:off x="148196" y="135399"/>
            <a:ext cx="36178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601A0B-E1BE-9544-8C26-473E8FBFF7D5}"/>
              </a:ext>
            </a:extLst>
          </p:cNvPr>
          <p:cNvSpPr/>
          <p:nvPr/>
        </p:nvSpPr>
        <p:spPr>
          <a:xfrm>
            <a:off x="0" y="669550"/>
            <a:ext cx="4292867" cy="4571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09E59E2-976D-E51C-8060-D204447F5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766418"/>
              </p:ext>
            </p:extLst>
          </p:nvPr>
        </p:nvGraphicFramePr>
        <p:xfrm>
          <a:off x="272814" y="1044223"/>
          <a:ext cx="11720925" cy="5296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98">
                  <a:extLst>
                    <a:ext uri="{9D8B030D-6E8A-4147-A177-3AD203B41FA5}">
                      <a16:colId xmlns:a16="http://schemas.microsoft.com/office/drawing/2014/main" val="2526135583"/>
                    </a:ext>
                  </a:extLst>
                </a:gridCol>
                <a:gridCol w="827852">
                  <a:extLst>
                    <a:ext uri="{9D8B030D-6E8A-4147-A177-3AD203B41FA5}">
                      <a16:colId xmlns:a16="http://schemas.microsoft.com/office/drawing/2014/main" val="3079407874"/>
                    </a:ext>
                  </a:extLst>
                </a:gridCol>
                <a:gridCol w="1241777">
                  <a:extLst>
                    <a:ext uri="{9D8B030D-6E8A-4147-A177-3AD203B41FA5}">
                      <a16:colId xmlns:a16="http://schemas.microsoft.com/office/drawing/2014/main" val="3185950987"/>
                    </a:ext>
                  </a:extLst>
                </a:gridCol>
                <a:gridCol w="7761111">
                  <a:extLst>
                    <a:ext uri="{9D8B030D-6E8A-4147-A177-3AD203B41FA5}">
                      <a16:colId xmlns:a16="http://schemas.microsoft.com/office/drawing/2014/main" val="2894880711"/>
                    </a:ext>
                  </a:extLst>
                </a:gridCol>
                <a:gridCol w="628409">
                  <a:extLst>
                    <a:ext uri="{9D8B030D-6E8A-4147-A177-3AD203B41FA5}">
                      <a16:colId xmlns:a16="http://schemas.microsoft.com/office/drawing/2014/main" val="3821109080"/>
                    </a:ext>
                  </a:extLst>
                </a:gridCol>
                <a:gridCol w="691478">
                  <a:extLst>
                    <a:ext uri="{9D8B030D-6E8A-4147-A177-3AD203B41FA5}">
                      <a16:colId xmlns:a16="http://schemas.microsoft.com/office/drawing/2014/main" val="1983309132"/>
                    </a:ext>
                  </a:extLst>
                </a:gridCol>
              </a:tblGrid>
              <a:tr h="530651"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sz="1000" b="0" dirty="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경리팀</a:t>
                      </a:r>
                      <a:r>
                        <a:rPr lang="ko-KR" sz="10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관리자</a:t>
                      </a: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메뉴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등록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전체 목록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N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정하영</a:t>
                      </a:r>
                      <a:endParaRPr 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09733"/>
                  </a:ext>
                </a:extLst>
              </a:tr>
              <a:tr h="791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등록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인사평가등급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총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 입력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급여 지급내역 테이블에 개별 사원의 급여정보를 </a:t>
                      </a:r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</a:rPr>
                        <a:t>DB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에 등록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등록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성공시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등록 성공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 급여 정보 메뉴 호출 실패 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등록 실패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출력 후 급여 지급내역 등록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C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31177"/>
                  </a:ext>
                </a:extLst>
              </a:tr>
              <a:tr h="549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전체목록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회사 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전체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사원의 급여 지급 내역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 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직원명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오름차순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'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개별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급여관리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 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460354"/>
                  </a:ext>
                </a:extLst>
              </a:tr>
              <a:tr h="791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10.2.2.1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개별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개별 조회할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을 입력하세요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"'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조회할 직원번호를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입력받아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개의 개별 사원 급여 지급 내역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상세 조회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 선택할 번호를 입력 받아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888412"/>
                  </a:ext>
                </a:extLst>
              </a:tr>
              <a:tr h="791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10.2.2.1.1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상세 조회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개별 조회 후 매개변수로 급여 지급내역 상세 번호를 입력 받아 해당 번호의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직원번호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직원이름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기본급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호봉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),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상여금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</a:rPr>
                        <a:t>총급여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가지 항목을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를 표시 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수정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삭제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조회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표시 후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360555"/>
                  </a:ext>
                </a:extLst>
              </a:tr>
              <a:tr h="1051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10.2.2.1.1.1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수정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직원의 번호를 매개변수로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지급일시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인사평가등급을 수정하고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정상적으로 수정되면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정보가 수정되었습니다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 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급여 관리 메뉴 호출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 수정에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출력 후 급여 지급 내역 수정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재출력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R, U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3133"/>
                  </a:ext>
                </a:extLst>
              </a:tr>
              <a:tr h="791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10.2.2.1.1.2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급여 지급내역 삭제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개별 조회 때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입력받은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직원의 번호를 매개변수로 받아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급여 지급 내역을 삭제할 지 물어보고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의 대답을 하면 삭제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정상적으로 삭제되면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정보가 삭제되었습니다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그렇지 않으면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정보 삭제에 실패했습니다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출력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af-ZA" sz="1000" b="1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의 대답을 하면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</a:rPr>
                        <a:t>급여 지급내역 메뉴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</a:rPr>
                        <a:t> 번호를 입력하여 해당 메뉴로 이동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af-ZA" sz="1000" b="0" dirty="0"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</a:rPr>
                        <a:t>D</a:t>
                      </a:r>
                    </a:p>
                  </a:txBody>
                  <a:tcPr marL="28575" marR="28575" marT="19050" marB="19050" anchor="ctr">
                    <a:solidFill>
                      <a:srgbClr val="D2D6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2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23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개요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개발환경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주요기능 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기능차트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886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03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9.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목록 </a:t>
            </a:r>
            <a:endParaRPr kumimoji="1" lang="en-US" altLang="ko-KR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10.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흐름도</a:t>
            </a:r>
          </a:p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11. User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33EC-3828-9849-805A-FCC86CD9106D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 </a:t>
            </a:r>
            <a:r>
              <a:rPr kumimoji="1" lang="en-US" altLang="ko-KR" b="1" dirty="0" err="1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</a:t>
            </a:r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kumimoji="1"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705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9.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목록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DA26F77-2E13-EC8D-0006-1C89D8AB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923307"/>
            <a:ext cx="7859485" cy="579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07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9.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목록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66830C6-8BF8-2CB3-A24C-37999FAF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35" y="1159937"/>
            <a:ext cx="9442861" cy="540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49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9.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목록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6754B01-2B1B-3AC3-013C-BC2BAF2A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67" y="2053254"/>
            <a:ext cx="9690264" cy="34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85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A6B766-E39F-C7D5-C933-3CAA4E9C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573"/>
            <a:ext cx="12192000" cy="53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47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1E6C2606-1008-6E0F-C8D5-D9C6275E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21" y="908109"/>
            <a:ext cx="9957460" cy="585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59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2BEF296D-F0FD-8AF9-948F-9E98BAFA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05" y="1045493"/>
            <a:ext cx="7839692" cy="56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6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A6B766-E39F-C7D5-C933-3CAA4E9C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573"/>
            <a:ext cx="12192000" cy="53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18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CFBB0F7-CC9B-BBA8-8BC5-61B67C03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38" y="1051105"/>
            <a:ext cx="11570523" cy="556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A6B766-E39F-C7D5-C933-3CAA4E9C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573"/>
            <a:ext cx="12192000" cy="53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55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208462" y="1594164"/>
            <a:ext cx="5153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kumimoji="1" lang="ko-KR" altLang="en-US" sz="44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개요</a:t>
            </a:r>
            <a:endParaRPr kumimoji="1" lang="en-US" altLang="ko-KR" sz="4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42950" indent="-742950">
              <a:buAutoNum type="arabicPeriod"/>
            </a:pPr>
            <a:endParaRPr kumimoji="1" lang="ko-KR" altLang="en-US" sz="4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DF9ADB-0E5C-694D-195B-CADAF68E9D64}"/>
              </a:ext>
            </a:extLst>
          </p:cNvPr>
          <p:cNvSpPr txBox="1"/>
          <p:nvPr/>
        </p:nvSpPr>
        <p:spPr>
          <a:xfrm>
            <a:off x="6849736" y="2657101"/>
            <a:ext cx="61169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언어 </a:t>
            </a: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 JDK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pt-BR" altLang="ko-KR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OS </a:t>
            </a:r>
            <a:r>
              <a:rPr kumimoji="1" lang="pt-BR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Window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Oracle Database 11g (11.2.0.2.0)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IDE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Eclipse IDE for Java Developers (4.27.0)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형상관리 </a:t>
            </a: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Github</a:t>
            </a: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37C73-6B95-AF12-5A50-40D21E82C649}"/>
              </a:ext>
            </a:extLst>
          </p:cNvPr>
          <p:cNvSpPr txBox="1"/>
          <p:nvPr/>
        </p:nvSpPr>
        <p:spPr>
          <a:xfrm>
            <a:off x="382772" y="2627561"/>
            <a:ext cx="66335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JDBC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이용해 </a:t>
            </a:r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연동하는 인사관리 솔루션</a:t>
            </a:r>
            <a:endParaRPr kumimoji="1" lang="en-US" altLang="ko-KR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인사부 관리 및 열람자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경리부 관리자 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</a:t>
            </a:r>
          </a:p>
          <a:p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총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계정이 시스템 접근 가능</a:t>
            </a: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kumimoji="1" lang="ko-KR" altLang="en-US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</a:t>
            </a:r>
            <a:r>
              <a:rPr kumimoji="1" lang="en-US" altLang="ko-KR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1" lang="ko-KR" altLang="en-US" sz="18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관리하는 기능 포함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213A8B-2081-73EE-41E1-F9E4F3AB800D}"/>
              </a:ext>
            </a:extLst>
          </p:cNvPr>
          <p:cNvSpPr txBox="1"/>
          <p:nvPr/>
        </p:nvSpPr>
        <p:spPr>
          <a:xfrm>
            <a:off x="6788406" y="1569264"/>
            <a:ext cx="5153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kumimoji="1" lang="ko-KR" altLang="en-US" sz="44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589986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10.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화면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dirty="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흐름도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  <a:p>
            <a:endParaRPr lang="en-US" altLang="ko-KR" sz="24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D628F5F0-5D61-AD05-D34B-4E851CB7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062" y="983151"/>
            <a:ext cx="6533407" cy="57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89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76D844C-E819-2B1F-EFA2-810A521F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391" y="1029807"/>
            <a:ext cx="6534385" cy="1881818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C9A4E3F-365C-570C-CB88-9667074B4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764" y="3191405"/>
            <a:ext cx="3165155" cy="1873536"/>
          </a:xfrm>
          <a:prstGeom prst="rect">
            <a:avLst/>
          </a:prstGeom>
        </p:spPr>
      </p:pic>
      <p:pic>
        <p:nvPicPr>
          <p:cNvPr id="18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412B018-FD55-EC5A-E8D8-E4B294F9F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973" y="4082584"/>
            <a:ext cx="3287485" cy="2029371"/>
          </a:xfrm>
          <a:prstGeom prst="rect">
            <a:avLst/>
          </a:prstGeom>
        </p:spPr>
      </p:pic>
      <p:pic>
        <p:nvPicPr>
          <p:cNvPr id="2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7D84881-B4B6-30D1-88B9-3914C9D8A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96" y="3735691"/>
            <a:ext cx="2743200" cy="2532185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1BE2CB4-E50F-64D1-1CF9-5F869A06AEF9}"/>
              </a:ext>
            </a:extLst>
          </p:cNvPr>
          <p:cNvSpPr/>
          <p:nvPr/>
        </p:nvSpPr>
        <p:spPr>
          <a:xfrm rot="8820000">
            <a:off x="3486892" y="3910445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B9833B-887C-A8FA-83AB-AC097E1F2E82}"/>
              </a:ext>
            </a:extLst>
          </p:cNvPr>
          <p:cNvSpPr/>
          <p:nvPr/>
        </p:nvSpPr>
        <p:spPr>
          <a:xfrm rot="2340000">
            <a:off x="7808520" y="3943102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F82C3A-6881-3EC9-17CA-91B3BC791AC6}"/>
              </a:ext>
            </a:extLst>
          </p:cNvPr>
          <p:cNvSpPr/>
          <p:nvPr/>
        </p:nvSpPr>
        <p:spPr>
          <a:xfrm>
            <a:off x="7928471" y="83257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초기 메인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ADD29-1FB2-A8A7-26A0-450E56A1AB5F}"/>
              </a:ext>
            </a:extLst>
          </p:cNvPr>
          <p:cNvSpPr/>
          <p:nvPr/>
        </p:nvSpPr>
        <p:spPr>
          <a:xfrm>
            <a:off x="6394444" y="307846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6AC418-88C7-DAB0-43A4-51C54879B3E7}"/>
              </a:ext>
            </a:extLst>
          </p:cNvPr>
          <p:cNvSpPr/>
          <p:nvPr/>
        </p:nvSpPr>
        <p:spPr>
          <a:xfrm>
            <a:off x="-2346" y="339931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성공 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4191D5-1283-8DF4-CE68-8AFCA3B5B9C5}"/>
              </a:ext>
            </a:extLst>
          </p:cNvPr>
          <p:cNvSpPr/>
          <p:nvPr/>
        </p:nvSpPr>
        <p:spPr>
          <a:xfrm>
            <a:off x="9863550" y="383044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종료 </a:t>
            </a:r>
          </a:p>
        </p:txBody>
      </p:sp>
    </p:spTree>
    <p:extLst>
      <p:ext uri="{BB962C8B-B14F-4D97-AF65-F5344CB8AC3E}">
        <p14:creationId xmlns:p14="http://schemas.microsoft.com/office/powerpoint/2010/main" val="561795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6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8907751-37B6-F174-9C57-5C0A897C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139" y="2298779"/>
            <a:ext cx="2743200" cy="2532185"/>
          </a:xfrm>
          <a:prstGeom prst="rect">
            <a:avLst/>
          </a:prstGeom>
        </p:spPr>
      </p:pic>
      <p:pic>
        <p:nvPicPr>
          <p:cNvPr id="18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A1D1347-98E3-1553-4C06-5CAB5BA6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80" y="2296280"/>
            <a:ext cx="4071256" cy="250411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F114A02-B1F2-2F69-7084-AAF648E83BC8}"/>
              </a:ext>
            </a:extLst>
          </p:cNvPr>
          <p:cNvSpPr/>
          <p:nvPr/>
        </p:nvSpPr>
        <p:spPr>
          <a:xfrm>
            <a:off x="5152406" y="3420588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6E2B8C-A808-285B-C6D6-143DBDD6A35B}"/>
              </a:ext>
            </a:extLst>
          </p:cNvPr>
          <p:cNvSpPr/>
          <p:nvPr/>
        </p:nvSpPr>
        <p:spPr>
          <a:xfrm>
            <a:off x="3045655" y="2025706"/>
            <a:ext cx="2510222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관리자 메뉴 로그인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31FB41-083F-B818-EAEA-67CF43B6A04E}"/>
              </a:ext>
            </a:extLst>
          </p:cNvPr>
          <p:cNvSpPr/>
          <p:nvPr/>
        </p:nvSpPr>
        <p:spPr>
          <a:xfrm>
            <a:off x="8499970" y="2025706"/>
            <a:ext cx="2510222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관리자 메뉴 </a:t>
            </a:r>
          </a:p>
        </p:txBody>
      </p:sp>
    </p:spTree>
    <p:extLst>
      <p:ext uri="{BB962C8B-B14F-4D97-AF65-F5344CB8AC3E}">
        <p14:creationId xmlns:p14="http://schemas.microsoft.com/office/powerpoint/2010/main" val="1006819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BB2C8D9-F0FE-5808-CD83-9BCA787C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084" y="1369865"/>
            <a:ext cx="3570514" cy="1864926"/>
          </a:xfrm>
          <a:prstGeom prst="rect">
            <a:avLst/>
          </a:prstGeom>
        </p:spPr>
      </p:pic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8E643AC-A8E8-24B2-CF94-F81D2A5E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829" y="2002973"/>
            <a:ext cx="2438400" cy="4114800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04AABB2-6E78-5350-59B1-EACCCEDFA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0" y="2046515"/>
            <a:ext cx="2422108" cy="41148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ADFDA92-FD36-DB3F-4806-BE94B905E3B8}"/>
              </a:ext>
            </a:extLst>
          </p:cNvPr>
          <p:cNvSpPr/>
          <p:nvPr/>
        </p:nvSpPr>
        <p:spPr>
          <a:xfrm rot="8940000">
            <a:off x="3465120" y="2560617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4D17FE5-1D83-A64F-3AA4-4B31AEBDA2B7}"/>
              </a:ext>
            </a:extLst>
          </p:cNvPr>
          <p:cNvSpPr/>
          <p:nvPr/>
        </p:nvSpPr>
        <p:spPr>
          <a:xfrm rot="2520000">
            <a:off x="8320149" y="2451759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FED8A3-DAC4-5210-A47E-B73662FA0805}"/>
              </a:ext>
            </a:extLst>
          </p:cNvPr>
          <p:cNvSpPr/>
          <p:nvPr/>
        </p:nvSpPr>
        <p:spPr>
          <a:xfrm>
            <a:off x="5732708" y="862654"/>
            <a:ext cx="2510222" cy="56563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관리 메뉴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  직원 정보 등록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A7DECA-5FFC-D72D-DD24-F1C512630667}"/>
              </a:ext>
            </a:extLst>
          </p:cNvPr>
          <p:cNvSpPr/>
          <p:nvPr/>
        </p:nvSpPr>
        <p:spPr>
          <a:xfrm>
            <a:off x="639340" y="1504337"/>
            <a:ext cx="2510222" cy="425271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완료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304B-3FC6-427F-C7DD-D528AD0CD924}"/>
              </a:ext>
            </a:extLst>
          </p:cNvPr>
          <p:cNvSpPr/>
          <p:nvPr/>
        </p:nvSpPr>
        <p:spPr>
          <a:xfrm>
            <a:off x="9282023" y="1273732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취소 </a:t>
            </a:r>
          </a:p>
        </p:txBody>
      </p:sp>
    </p:spTree>
    <p:extLst>
      <p:ext uri="{BB962C8B-B14F-4D97-AF65-F5344CB8AC3E}">
        <p14:creationId xmlns:p14="http://schemas.microsoft.com/office/powerpoint/2010/main" val="593006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달력이(가) 표시된 사진&#10;&#10;자동 생성된 설명">
            <a:extLst>
              <a:ext uri="{FF2B5EF4-FFF2-40B4-BE49-F238E27FC236}">
                <a16:creationId xmlns:a16="http://schemas.microsoft.com/office/drawing/2014/main" id="{60E371CB-F106-76F1-F96C-DE8C9ED2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41636"/>
            <a:ext cx="2743200" cy="3761072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35A0CF-7FB6-3A4D-77EB-A333772E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109462"/>
            <a:ext cx="2743200" cy="94982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7FBF54B-9378-59F2-2586-A10579CE01F3}"/>
              </a:ext>
            </a:extLst>
          </p:cNvPr>
          <p:cNvSpPr/>
          <p:nvPr/>
        </p:nvSpPr>
        <p:spPr>
          <a:xfrm rot="-2160000">
            <a:off x="3900549" y="1983675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4" name="그림 5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90DB03AB-3E78-8209-3C4B-962529C50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4074286"/>
            <a:ext cx="6716485" cy="1888053"/>
          </a:xfrm>
          <a:prstGeom prst="rect">
            <a:avLst/>
          </a:prstGeom>
        </p:spPr>
      </p:pic>
      <p:pic>
        <p:nvPicPr>
          <p:cNvPr id="26" name="그림 8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19FEC778-19CB-8164-C928-084B9EAF7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886" y="1465250"/>
            <a:ext cx="6716484" cy="1902758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BB1F675-FDBE-BB4E-5A71-D3E91F9968EB}"/>
              </a:ext>
            </a:extLst>
          </p:cNvPr>
          <p:cNvSpPr/>
          <p:nvPr/>
        </p:nvSpPr>
        <p:spPr>
          <a:xfrm rot="2160000">
            <a:off x="3835234" y="4683332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82C8CE-E96E-4B02-8ED4-874E0F5EEB45}"/>
              </a:ext>
            </a:extLst>
          </p:cNvPr>
          <p:cNvSpPr/>
          <p:nvPr/>
        </p:nvSpPr>
        <p:spPr>
          <a:xfrm>
            <a:off x="107944" y="952890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목록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-&gt;개별 조회 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A79088-16FF-98A0-C54C-2C00E9B9DBF0}"/>
              </a:ext>
            </a:extLst>
          </p:cNvPr>
          <p:cNvSpPr/>
          <p:nvPr/>
        </p:nvSpPr>
        <p:spPr>
          <a:xfrm>
            <a:off x="4379155" y="105315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수정으로 이동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16D364-C39D-986E-9B7A-BCE42BC43C58}"/>
              </a:ext>
            </a:extLst>
          </p:cNvPr>
          <p:cNvSpPr/>
          <p:nvPr/>
        </p:nvSpPr>
        <p:spPr>
          <a:xfrm>
            <a:off x="4329023" y="3619890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삭제로 이동 </a:t>
            </a:r>
          </a:p>
        </p:txBody>
      </p:sp>
    </p:spTree>
    <p:extLst>
      <p:ext uri="{BB962C8B-B14F-4D97-AF65-F5344CB8AC3E}">
        <p14:creationId xmlns:p14="http://schemas.microsoft.com/office/powerpoint/2010/main" val="2204481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B6D238-69C0-F5EA-5846-FB05DF8D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29" y="1709059"/>
            <a:ext cx="2673804" cy="4386942"/>
          </a:xfrm>
          <a:prstGeom prst="rect">
            <a:avLst/>
          </a:prstGeom>
        </p:spPr>
      </p:pic>
      <p:pic>
        <p:nvPicPr>
          <p:cNvPr id="6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BA43453B-3699-3D83-A386-88923FD35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675" y="1763486"/>
            <a:ext cx="2676874" cy="43325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BEAFA4-EDCA-77B9-5826-1039F68B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82" y="5596619"/>
            <a:ext cx="764721" cy="127907"/>
          </a:xfrm>
          <a:prstGeom prst="rect">
            <a:avLst/>
          </a:prstGeom>
        </p:spPr>
      </p:pic>
      <p:pic>
        <p:nvPicPr>
          <p:cNvPr id="18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9B8AA7F-0AF2-AC8E-BA42-8B31CAB86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886" y="2951448"/>
            <a:ext cx="2743200" cy="1695332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213D45D-08AD-9101-E6CA-281E3D5BA848}"/>
              </a:ext>
            </a:extLst>
          </p:cNvPr>
          <p:cNvSpPr/>
          <p:nvPr/>
        </p:nvSpPr>
        <p:spPr>
          <a:xfrm rot="2100000" flipV="1">
            <a:off x="3872931" y="2549492"/>
            <a:ext cx="607620" cy="355270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883EDCD-3925-5C64-EDE1-1CF9A663F36E}"/>
              </a:ext>
            </a:extLst>
          </p:cNvPr>
          <p:cNvSpPr/>
          <p:nvPr/>
        </p:nvSpPr>
        <p:spPr>
          <a:xfrm rot="-13200000" flipV="1">
            <a:off x="7378131" y="2397092"/>
            <a:ext cx="607620" cy="355270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3E37F8-3B86-6AF1-84DE-FAC96CAD51B5}"/>
              </a:ext>
            </a:extLst>
          </p:cNvPr>
          <p:cNvSpPr/>
          <p:nvPr/>
        </p:nvSpPr>
        <p:spPr>
          <a:xfrm>
            <a:off x="859917" y="105315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완료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4D42F-67E3-2E04-63B2-8B718DE778C8}"/>
              </a:ext>
            </a:extLst>
          </p:cNvPr>
          <p:cNvSpPr/>
          <p:nvPr/>
        </p:nvSpPr>
        <p:spPr>
          <a:xfrm>
            <a:off x="8590207" y="105315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취소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FF15D5-F7AE-5CD0-C372-6514B6289400}"/>
              </a:ext>
            </a:extLst>
          </p:cNvPr>
          <p:cNvSpPr/>
          <p:nvPr/>
        </p:nvSpPr>
        <p:spPr>
          <a:xfrm>
            <a:off x="4349075" y="4943364"/>
            <a:ext cx="3222090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완료, 취소 후 메뉴로 이동 </a:t>
            </a:r>
          </a:p>
        </p:txBody>
      </p:sp>
    </p:spTree>
    <p:extLst>
      <p:ext uri="{BB962C8B-B14F-4D97-AF65-F5344CB8AC3E}">
        <p14:creationId xmlns:p14="http://schemas.microsoft.com/office/powerpoint/2010/main" val="875285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C31F542-0216-DF48-C5F5-80F51C99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075755"/>
            <a:ext cx="3526971" cy="1705005"/>
          </a:xfrm>
          <a:prstGeom prst="rect">
            <a:avLst/>
          </a:prstGeom>
        </p:spPr>
      </p:pic>
      <p:pic>
        <p:nvPicPr>
          <p:cNvPr id="1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DCB9D11-B3DC-FC9E-9099-B1D66204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8" y="1976293"/>
            <a:ext cx="3526971" cy="1631785"/>
          </a:xfrm>
          <a:prstGeom prst="rect">
            <a:avLst/>
          </a:prstGeom>
        </p:spPr>
      </p:pic>
      <p:pic>
        <p:nvPicPr>
          <p:cNvPr id="24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548BFD4F-36D5-256A-6BB6-17F2B29F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770" y="4148877"/>
            <a:ext cx="3516085" cy="2174303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D252E1D-5D03-DC51-7D99-D60B56E7177B}"/>
              </a:ext>
            </a:extLst>
          </p:cNvPr>
          <p:cNvSpPr/>
          <p:nvPr/>
        </p:nvSpPr>
        <p:spPr>
          <a:xfrm rot="2100000">
            <a:off x="4111739" y="3497575"/>
            <a:ext cx="618505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0ABEDA2D-FD80-EB9E-606C-79CDFB64EDEE}"/>
              </a:ext>
            </a:extLst>
          </p:cNvPr>
          <p:cNvSpPr/>
          <p:nvPr/>
        </p:nvSpPr>
        <p:spPr>
          <a:xfrm rot="6960000">
            <a:off x="6981205" y="3453245"/>
            <a:ext cx="564077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D1DEBE-DB8D-8291-4B3D-45A8DE4D7577}"/>
              </a:ext>
            </a:extLst>
          </p:cNvPr>
          <p:cNvSpPr/>
          <p:nvPr/>
        </p:nvSpPr>
        <p:spPr>
          <a:xfrm>
            <a:off x="839865" y="1323864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E5D9F2-37C7-97EC-B9A4-0D25194CCDDF}"/>
              </a:ext>
            </a:extLst>
          </p:cNvPr>
          <p:cNvSpPr/>
          <p:nvPr/>
        </p:nvSpPr>
        <p:spPr>
          <a:xfrm>
            <a:off x="8720549" y="135394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7FC55E-3ACB-5290-D06D-A0EA2B247955}"/>
              </a:ext>
            </a:extLst>
          </p:cNvPr>
          <p:cNvSpPr/>
          <p:nvPr/>
        </p:nvSpPr>
        <p:spPr>
          <a:xfrm>
            <a:off x="4068339" y="2567127"/>
            <a:ext cx="357301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완료, 취소 후 메뉴로 이동 </a:t>
            </a:r>
          </a:p>
        </p:txBody>
      </p:sp>
    </p:spTree>
    <p:extLst>
      <p:ext uri="{BB962C8B-B14F-4D97-AF65-F5344CB8AC3E}">
        <p14:creationId xmlns:p14="http://schemas.microsoft.com/office/powerpoint/2010/main" val="318679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CBBADD2-F869-1E2A-C80D-3CF5733E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6" y="1195820"/>
            <a:ext cx="2743200" cy="1695450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6C41AE7-E4D0-7005-8849-9493ED2C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6" y="1911763"/>
            <a:ext cx="2743200" cy="295530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FA28FB5-985B-CBCE-4ABC-F3AC44C5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270" y="1875502"/>
            <a:ext cx="2743200" cy="3106994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F6F131F-4181-B59C-9A89-A4E486F1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036" y="4689714"/>
            <a:ext cx="2743200" cy="165472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BDF97F3-BCF3-98C7-3299-B37FA9859481}"/>
              </a:ext>
            </a:extLst>
          </p:cNvPr>
          <p:cNvSpPr/>
          <p:nvPr/>
        </p:nvSpPr>
        <p:spPr>
          <a:xfrm rot="7980000">
            <a:off x="3626830" y="2319938"/>
            <a:ext cx="618505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97D97F6-945D-850C-BE1B-176D4713117F}"/>
              </a:ext>
            </a:extLst>
          </p:cNvPr>
          <p:cNvSpPr/>
          <p:nvPr/>
        </p:nvSpPr>
        <p:spPr>
          <a:xfrm rot="2520000">
            <a:off x="7377453" y="2329834"/>
            <a:ext cx="618505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1DE54BA-6FBD-A374-918C-60C393303AA0}"/>
              </a:ext>
            </a:extLst>
          </p:cNvPr>
          <p:cNvSpPr/>
          <p:nvPr/>
        </p:nvSpPr>
        <p:spPr>
          <a:xfrm rot="8640000">
            <a:off x="7377453" y="4516873"/>
            <a:ext cx="618505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412C824-6FCE-C6C2-6BBF-D2E3B5A34E32}"/>
              </a:ext>
            </a:extLst>
          </p:cNvPr>
          <p:cNvSpPr/>
          <p:nvPr/>
        </p:nvSpPr>
        <p:spPr>
          <a:xfrm rot="2520000">
            <a:off x="3725790" y="4576249"/>
            <a:ext cx="618505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B088F9-3DB3-B47C-F173-556A916B5881}"/>
              </a:ext>
            </a:extLst>
          </p:cNvPr>
          <p:cNvSpPr/>
          <p:nvPr/>
        </p:nvSpPr>
        <p:spPr>
          <a:xfrm>
            <a:off x="6615023" y="86265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등록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36A452-0A19-10D2-4489-7CD26B23DFC9}"/>
              </a:ext>
            </a:extLst>
          </p:cNvPr>
          <p:cNvSpPr/>
          <p:nvPr/>
        </p:nvSpPr>
        <p:spPr>
          <a:xfrm>
            <a:off x="569155" y="1343916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완료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C4DBA6-E5C3-2690-4B20-06E16DA6DDE8}"/>
              </a:ext>
            </a:extLst>
          </p:cNvPr>
          <p:cNvSpPr/>
          <p:nvPr/>
        </p:nvSpPr>
        <p:spPr>
          <a:xfrm>
            <a:off x="9432418" y="1534416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취소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968EB5-0810-6CEB-1EAF-4033D95D306A}"/>
              </a:ext>
            </a:extLst>
          </p:cNvPr>
          <p:cNvSpPr/>
          <p:nvPr/>
        </p:nvSpPr>
        <p:spPr>
          <a:xfrm>
            <a:off x="4268865" y="4071074"/>
            <a:ext cx="2851116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완료, 취소 후 메뉴로 이동 </a:t>
            </a:r>
          </a:p>
        </p:txBody>
      </p:sp>
    </p:spTree>
    <p:extLst>
      <p:ext uri="{BB962C8B-B14F-4D97-AF65-F5344CB8AC3E}">
        <p14:creationId xmlns:p14="http://schemas.microsoft.com/office/powerpoint/2010/main" val="414341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5532157-140A-25FC-AFB9-4BD98AEE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032629"/>
            <a:ext cx="3604161" cy="2051523"/>
          </a:xfrm>
          <a:prstGeom prst="rect">
            <a:avLst/>
          </a:prstGeom>
        </p:spPr>
      </p:pic>
      <p:pic>
        <p:nvPicPr>
          <p:cNvPr id="3" name="그림 4" descr="달력이(가) 표시된 사진&#10;&#10;자동 생성된 설명">
            <a:extLst>
              <a:ext uri="{FF2B5EF4-FFF2-40B4-BE49-F238E27FC236}">
                <a16:creationId xmlns:a16="http://schemas.microsoft.com/office/drawing/2014/main" id="{04F81386-7D2F-3156-8D6B-7E65F96A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88" y="3256267"/>
            <a:ext cx="2772888" cy="3383565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083722E-4B9C-54F0-1879-27945930B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2" y="4414815"/>
            <a:ext cx="5583381" cy="1828472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4FE2C117-6AB9-69B8-661D-61E03082D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386" y="1572789"/>
            <a:ext cx="5365667" cy="2495200"/>
          </a:xfrm>
          <a:prstGeom prst="rect">
            <a:avLst/>
          </a:prstGeom>
        </p:spPr>
      </p:pic>
      <p:pic>
        <p:nvPicPr>
          <p:cNvPr id="27" name="그림 27">
            <a:extLst>
              <a:ext uri="{FF2B5EF4-FFF2-40B4-BE49-F238E27FC236}">
                <a16:creationId xmlns:a16="http://schemas.microsoft.com/office/drawing/2014/main" id="{44476924-4D5E-FFEC-3617-5BEB820CA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20000">
            <a:off x="4172206" y="2630591"/>
            <a:ext cx="2070265" cy="20999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CB4FAF-AB01-5748-1AD7-47625F9ABCB7}"/>
              </a:ext>
            </a:extLst>
          </p:cNvPr>
          <p:cNvSpPr/>
          <p:nvPr/>
        </p:nvSpPr>
        <p:spPr>
          <a:xfrm>
            <a:off x="3456733" y="962916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목록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2F0353-E4B0-1466-20E3-2AF7215CABE0}"/>
              </a:ext>
            </a:extLst>
          </p:cNvPr>
          <p:cNvSpPr/>
          <p:nvPr/>
        </p:nvSpPr>
        <p:spPr>
          <a:xfrm>
            <a:off x="-172793" y="2928074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전체 목록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3FB89F-A6E0-1EE5-0BB0-53EFAB7095FA}"/>
              </a:ext>
            </a:extLst>
          </p:cNvPr>
          <p:cNvSpPr/>
          <p:nvPr/>
        </p:nvSpPr>
        <p:spPr>
          <a:xfrm>
            <a:off x="8840865" y="423149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 조회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A37F2F-5B64-53CE-9994-DD7EEB6613C2}"/>
              </a:ext>
            </a:extLst>
          </p:cNvPr>
          <p:cNvSpPr/>
          <p:nvPr/>
        </p:nvSpPr>
        <p:spPr>
          <a:xfrm>
            <a:off x="9312102" y="1263706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상세 조회 </a:t>
            </a:r>
          </a:p>
        </p:txBody>
      </p:sp>
    </p:spTree>
    <p:extLst>
      <p:ext uri="{BB962C8B-B14F-4D97-AF65-F5344CB8AC3E}">
        <p14:creationId xmlns:p14="http://schemas.microsoft.com/office/powerpoint/2010/main" val="373831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E606F49-C414-D38F-EED2-FF613072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5" y="1308467"/>
            <a:ext cx="3752602" cy="2202470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6A52170-2759-A0AB-94C5-3FD7F7AF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3" y="3816654"/>
            <a:ext cx="3524992" cy="2688328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18B8D54-C55D-F781-0F72-E4492A47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634" y="1312020"/>
            <a:ext cx="4039589" cy="2215154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789074B-2A4A-044F-5A74-5B53F83FC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075" y="3807539"/>
            <a:ext cx="3475511" cy="268676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386F796-3D1F-0880-3B85-D3A5B9827E38}"/>
              </a:ext>
            </a:extLst>
          </p:cNvPr>
          <p:cNvSpPr/>
          <p:nvPr/>
        </p:nvSpPr>
        <p:spPr>
          <a:xfrm rot="5400000">
            <a:off x="3949177" y="3277170"/>
            <a:ext cx="3300348" cy="44928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C17480-33AC-CC4C-594F-931AD4C91124}"/>
              </a:ext>
            </a:extLst>
          </p:cNvPr>
          <p:cNvSpPr/>
          <p:nvPr/>
        </p:nvSpPr>
        <p:spPr>
          <a:xfrm>
            <a:off x="138023" y="1013048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수정 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216B36-D163-FA65-479B-0C314E4EB19D}"/>
              </a:ext>
            </a:extLst>
          </p:cNvPr>
          <p:cNvSpPr/>
          <p:nvPr/>
        </p:nvSpPr>
        <p:spPr>
          <a:xfrm>
            <a:off x="9552734" y="1043127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수정  </a:t>
            </a:r>
          </a:p>
        </p:txBody>
      </p:sp>
    </p:spTree>
    <p:extLst>
      <p:ext uri="{BB962C8B-B14F-4D97-AF65-F5344CB8AC3E}">
        <p14:creationId xmlns:p14="http://schemas.microsoft.com/office/powerpoint/2010/main" val="256443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7EDE1-1A4A-E240-9A9A-F624EC7E7E6C}"/>
              </a:ext>
            </a:extLst>
          </p:cNvPr>
          <p:cNvSpPr txBox="1"/>
          <p:nvPr/>
        </p:nvSpPr>
        <p:spPr>
          <a:xfrm>
            <a:off x="218270" y="719724"/>
            <a:ext cx="5665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    </a:t>
            </a: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F859F-0675-2462-EFAF-7026BE2D5753}"/>
              </a:ext>
            </a:extLst>
          </p:cNvPr>
          <p:cNvSpPr txBox="1"/>
          <p:nvPr/>
        </p:nvSpPr>
        <p:spPr>
          <a:xfrm>
            <a:off x="5061687" y="820967"/>
            <a:ext cx="7369175" cy="19891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MAIN</a:t>
            </a:r>
            <a:r>
              <a:rPr lang="ko-KR" altLang="en-US" sz="1300" dirty="0">
                <a:latin typeface="Malgun Gothic"/>
                <a:ea typeface="Malgun Gothic"/>
              </a:rPr>
              <a:t>은</a:t>
            </a:r>
            <a:r>
              <a:rPr lang="ko-KR" altLang="en-US" sz="1300" b="1" dirty="0">
                <a:latin typeface="Malgun Gothic"/>
                <a:ea typeface="Malgun Gothic"/>
              </a:rPr>
              <a:t> 로그인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및 </a:t>
            </a:r>
            <a:r>
              <a:rPr lang="ko-KR" altLang="en-US" sz="1300" b="1" dirty="0">
                <a:latin typeface="Malgun Gothic"/>
                <a:ea typeface="Malgun Gothic"/>
              </a:rPr>
              <a:t>시스템 종료 </a:t>
            </a:r>
            <a:r>
              <a:rPr lang="ko-KR" altLang="en-US" sz="1300" dirty="0">
                <a:latin typeface="Malgun Gothic"/>
                <a:ea typeface="Malgun Gothic"/>
              </a:rPr>
              <a:t>버튼으로 구성</a:t>
            </a:r>
            <a:endParaRPr lang="ko-KR" sz="1300" dirty="0">
              <a:latin typeface="Malgun Gothic"/>
              <a:ea typeface="Malgun Gothic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</a:t>
            </a:r>
            <a:r>
              <a:rPr lang="ko-KR" altLang="en-US" sz="1300" u="sng" dirty="0">
                <a:latin typeface="Malgun Gothic"/>
                <a:ea typeface="Malgun Gothic"/>
              </a:rPr>
              <a:t>인사부 관리자</a:t>
            </a:r>
            <a:r>
              <a:rPr lang="ko-KR" altLang="en-US" sz="1300" dirty="0">
                <a:latin typeface="Malgun Gothic"/>
                <a:ea typeface="Malgun Gothic"/>
              </a:rPr>
              <a:t> 계정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1300" b="1" dirty="0">
                <a:latin typeface="Malgun Gothic"/>
                <a:ea typeface="Malgun Gothic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admin, PW 1234</a:t>
            </a: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</a:t>
            </a:r>
            <a:r>
              <a:rPr lang="ko-KR" altLang="en-US" sz="1300" u="sng" dirty="0">
                <a:latin typeface="Malgun Gothic"/>
                <a:ea typeface="Malgun Gothic"/>
              </a:rPr>
              <a:t>인사부 열람용</a:t>
            </a:r>
            <a:r>
              <a:rPr lang="ko-KR" altLang="en-US" sz="1300" dirty="0">
                <a:latin typeface="Malgun Gothic"/>
                <a:ea typeface="Malgun Gothic"/>
              </a:rPr>
              <a:t> 계정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1300" b="1" dirty="0">
                <a:latin typeface="Malgun Gothic"/>
                <a:ea typeface="Malgun Gothic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admin2, PW</a:t>
            </a:r>
            <a:r>
              <a:rPr lang="ko-KR" altLang="en-US" sz="1300" b="1" dirty="0">
                <a:latin typeface="Malgun Gothic"/>
                <a:ea typeface="Malgun Gothic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5678</a:t>
            </a: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</a:t>
            </a:r>
            <a:r>
              <a:rPr lang="ko-KR" altLang="en-US" sz="1300" u="sng" dirty="0">
                <a:latin typeface="Malgun Gothic"/>
                <a:ea typeface="Malgun Gothic"/>
              </a:rPr>
              <a:t>경리부 관리자</a:t>
            </a:r>
            <a:r>
              <a:rPr lang="ko-KR" altLang="en-US" sz="1300" dirty="0">
                <a:latin typeface="Malgun Gothic"/>
                <a:ea typeface="Malgun Gothic"/>
              </a:rPr>
              <a:t> 계정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1300" b="1" dirty="0">
                <a:latin typeface="Malgun Gothic"/>
                <a:ea typeface="Malgun Gothic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admin3, PW</a:t>
            </a:r>
            <a:r>
              <a:rPr lang="ko-KR" altLang="en-US" sz="1300" b="1" dirty="0">
                <a:latin typeface="Malgun Gothic"/>
                <a:ea typeface="Malgun Gothic"/>
              </a:rPr>
              <a:t> 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9999</a:t>
            </a: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위 비밀번호는 초기 비밀번호이며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300" dirty="0">
                <a:latin typeface="Malgun Gothic"/>
                <a:ea typeface="Malgun Gothic"/>
              </a:rPr>
              <a:t>       비밀번호는 </a:t>
            </a:r>
            <a:r>
              <a:rPr lang="ko-KR" altLang="en-US" sz="1300" b="1" dirty="0">
                <a:latin typeface="Malgun Gothic"/>
                <a:ea typeface="Malgun Gothic"/>
              </a:rPr>
              <a:t>수정 및 초기화 가능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300" dirty="0">
                <a:latin typeface="Malgun Gothic"/>
                <a:ea typeface="Malgun Gothic"/>
              </a:rPr>
              <a:t>로그인 후 가능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en-US" sz="13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관리자와 열람자 외의 계정은 시스템에 접근 불가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A82EB-02D3-1609-7C37-6F60810A2423}"/>
              </a:ext>
            </a:extLst>
          </p:cNvPr>
          <p:cNvSpPr txBox="1"/>
          <p:nvPr/>
        </p:nvSpPr>
        <p:spPr>
          <a:xfrm>
            <a:off x="5254236" y="3388781"/>
            <a:ext cx="19760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</a:t>
            </a:r>
            <a:r>
              <a:rPr kumimoji="1"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계정별</a:t>
            </a:r>
            <a:r>
              <a:rPr kumimoji="1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권한&gt;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F71D0-9830-7100-AEA2-5360061F948C}"/>
              </a:ext>
            </a:extLst>
          </p:cNvPr>
          <p:cNvSpPr txBox="1"/>
          <p:nvPr/>
        </p:nvSpPr>
        <p:spPr>
          <a:xfrm>
            <a:off x="5127539" y="3798298"/>
            <a:ext cx="6358906" cy="2709396"/>
          </a:xfrm>
          <a:prstGeom prst="rect">
            <a:avLst/>
          </a:prstGeom>
          <a:solidFill>
            <a:srgbClr val="D4D1FF"/>
          </a:solidFill>
          <a:ln>
            <a:solidFill>
              <a:srgbClr val="969BFF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latin typeface="Malgun Gothic"/>
              <a:ea typeface="Malgun Gothic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인사팀 관리자 계정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lvl="1">
              <a:lnSpc>
                <a:spcPct val="120000"/>
              </a:lnSpc>
            </a:pPr>
            <a:r>
              <a:rPr lang="ko-KR" altLang="en-US" sz="1300" dirty="0">
                <a:latin typeface="Malgun Gothic"/>
                <a:ea typeface="Malgun Gothic"/>
              </a:rPr>
              <a:t>관리 프로그램 내 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모든 정보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조회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 및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등록</a:t>
            </a:r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수정</a:t>
            </a:r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삭제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 가능</a:t>
            </a:r>
            <a:endParaRPr lang="en-US" altLang="ko-KR" sz="1300" dirty="0">
              <a:solidFill>
                <a:srgbClr val="6069FF"/>
              </a:solidFill>
              <a:latin typeface="Malgun Gothic"/>
              <a:ea typeface="Malgun Gothic"/>
            </a:endParaRPr>
          </a:p>
          <a:p>
            <a:pPr lvl="1">
              <a:lnSpc>
                <a:spcPct val="120000"/>
              </a:lnSpc>
            </a:pP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급여관리는 조회</a:t>
            </a:r>
            <a:r>
              <a:rPr lang="ko-KR" altLang="en-US" sz="1300" b="1" dirty="0">
                <a:latin typeface="Malgun Gothic"/>
                <a:ea typeface="Malgun Gothic"/>
              </a:rPr>
              <a:t>만</a:t>
            </a:r>
            <a:r>
              <a:rPr lang="ko-KR" altLang="en-US" sz="1300" dirty="0">
                <a:latin typeface="Malgun Gothic"/>
                <a:ea typeface="Malgun Gothic"/>
              </a:rPr>
              <a:t> 가능</a:t>
            </a:r>
            <a:endParaRPr lang="en-US" altLang="ko-KR" sz="1300" dirty="0">
              <a:latin typeface="Malgun Gothic"/>
              <a:ea typeface="Malgun Gothic"/>
            </a:endParaRPr>
          </a:p>
          <a:p>
            <a:pPr lvl="1">
              <a:lnSpc>
                <a:spcPct val="120000"/>
              </a:lnSpc>
            </a:pPr>
            <a:endParaRPr lang="ko-KR" altLang="en-US" sz="1300" dirty="0">
              <a:latin typeface="Malgun Gothic"/>
              <a:ea typeface="Malgun Gothic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인사팀 열람자 계정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lvl="1">
              <a:lnSpc>
                <a:spcPct val="120000"/>
              </a:lnSpc>
            </a:pPr>
            <a:r>
              <a:rPr lang="ko-KR" altLang="en-US" sz="1300" dirty="0">
                <a:latin typeface="Malgun Gothic"/>
                <a:ea typeface="Malgun Gothic"/>
              </a:rPr>
              <a:t>관리 프로그램 내 모든 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정보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조회만</a:t>
            </a:r>
            <a:r>
              <a:rPr lang="ko-KR" altLang="en-US" sz="1300" dirty="0">
                <a:latin typeface="Malgun Gothic"/>
                <a:ea typeface="Malgun Gothic"/>
              </a:rPr>
              <a:t> 가능</a:t>
            </a: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</a:t>
            </a:r>
            <a:r>
              <a:rPr lang="ko-KR" altLang="en-US" sz="1300" b="1" dirty="0" err="1">
                <a:latin typeface="Malgun Gothic"/>
                <a:ea typeface="Malgun Gothic"/>
              </a:rPr>
              <a:t>경리팀</a:t>
            </a:r>
            <a:r>
              <a:rPr lang="ko-KR" altLang="en-US" sz="1300" b="1" dirty="0">
                <a:latin typeface="Malgun Gothic"/>
                <a:ea typeface="Malgun Gothic"/>
              </a:rPr>
              <a:t> 관리자 계정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>
              <a:lnSpc>
                <a:spcPct val="120000"/>
              </a:lnSpc>
            </a:pPr>
            <a:r>
              <a:rPr lang="ko-KR" altLang="en-US" sz="1300" dirty="0">
                <a:latin typeface="Malgun Gothic"/>
                <a:ea typeface="Malgun Gothic"/>
              </a:rPr>
              <a:t>       관리 프로그램 내 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급여관리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조회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 및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등록</a:t>
            </a:r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수정</a:t>
            </a:r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삭제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모두 가능</a:t>
            </a:r>
          </a:p>
          <a:p>
            <a:pPr>
              <a:lnSpc>
                <a:spcPct val="120000"/>
              </a:lnSpc>
            </a:pPr>
            <a:endParaRPr lang="ko-KR" altLang="en-US" sz="1300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0627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B78DFB0A-EF5A-0BAA-F856-E789BE06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79" y="931923"/>
            <a:ext cx="4811486" cy="2272725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D32FCE2-FAC1-71CE-2009-252E23F6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6" y="3424352"/>
            <a:ext cx="3722914" cy="2196334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CC98371-2BCE-633D-7586-F4C6C1D27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764" y="3419646"/>
            <a:ext cx="4019797" cy="2205746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4053058-B523-7205-DA94-5B1D65DFD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205" y="4990606"/>
            <a:ext cx="2743200" cy="156754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998C533-A29E-080E-4FA6-4356687F816A}"/>
              </a:ext>
            </a:extLst>
          </p:cNvPr>
          <p:cNvSpPr/>
          <p:nvPr/>
        </p:nvSpPr>
        <p:spPr>
          <a:xfrm rot="7920000">
            <a:off x="2279271" y="2769050"/>
            <a:ext cx="687778" cy="350321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09BDAB8-2029-EE8D-E38B-0E7968D80C57}"/>
              </a:ext>
            </a:extLst>
          </p:cNvPr>
          <p:cNvSpPr/>
          <p:nvPr/>
        </p:nvSpPr>
        <p:spPr>
          <a:xfrm rot="3240000">
            <a:off x="8434648" y="2719569"/>
            <a:ext cx="687778" cy="350321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12BB3E2-67FE-2806-3087-8BC1957374C5}"/>
              </a:ext>
            </a:extLst>
          </p:cNvPr>
          <p:cNvSpPr/>
          <p:nvPr/>
        </p:nvSpPr>
        <p:spPr>
          <a:xfrm rot="2760000">
            <a:off x="4476207" y="4441491"/>
            <a:ext cx="687778" cy="350321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2B5A3BA-578F-BEB4-FABE-5E354ADF2630}"/>
              </a:ext>
            </a:extLst>
          </p:cNvPr>
          <p:cNvSpPr/>
          <p:nvPr/>
        </p:nvSpPr>
        <p:spPr>
          <a:xfrm rot="7620000">
            <a:off x="6625565" y="4405723"/>
            <a:ext cx="559129" cy="330529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0354D-0616-E53B-96DE-0D69271C7CFF}"/>
              </a:ext>
            </a:extLst>
          </p:cNvPr>
          <p:cNvSpPr/>
          <p:nvPr/>
        </p:nvSpPr>
        <p:spPr>
          <a:xfrm>
            <a:off x="6985997" y="80249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상세조회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히스토리 삭제로 이동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F26115-DD77-0AB2-D3BF-F1C039D25461}"/>
              </a:ext>
            </a:extLst>
          </p:cNvPr>
          <p:cNvSpPr/>
          <p:nvPr/>
        </p:nvSpPr>
        <p:spPr>
          <a:xfrm>
            <a:off x="198181" y="2968180"/>
            <a:ext cx="1828433" cy="475401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0253E6-CDD9-82E7-88C0-57E012941903}"/>
              </a:ext>
            </a:extLst>
          </p:cNvPr>
          <p:cNvSpPr/>
          <p:nvPr/>
        </p:nvSpPr>
        <p:spPr>
          <a:xfrm>
            <a:off x="9903655" y="3198785"/>
            <a:ext cx="1918670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F5C6FF-49E2-F432-8BD6-9DC49C98DC2C}"/>
              </a:ext>
            </a:extLst>
          </p:cNvPr>
          <p:cNvSpPr/>
          <p:nvPr/>
        </p:nvSpPr>
        <p:spPr>
          <a:xfrm>
            <a:off x="4569655" y="3710127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완료, 취소 후 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메뉴로 이동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122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4630FA-5458-BABA-714E-065FF7BCA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28" y="1023506"/>
            <a:ext cx="2743200" cy="1782780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6B96456-9297-17D4-F901-019266DE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219" y="3961526"/>
            <a:ext cx="3713018" cy="1982949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3F47757-44ED-346B-17D8-03C30E7E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61" y="2575799"/>
            <a:ext cx="2980706" cy="3596557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ACB779F-627D-B726-B5FC-92033DEF6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361" y="2354036"/>
            <a:ext cx="3297381" cy="391143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B0D3B73-16C5-9934-624D-C91189563C4E}"/>
              </a:ext>
            </a:extLst>
          </p:cNvPr>
          <p:cNvSpPr/>
          <p:nvPr/>
        </p:nvSpPr>
        <p:spPr>
          <a:xfrm rot="5400000">
            <a:off x="5426232" y="3184686"/>
            <a:ext cx="687778" cy="350321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0550034-E9C7-AB98-C803-E4159BF12C46}"/>
              </a:ext>
            </a:extLst>
          </p:cNvPr>
          <p:cNvSpPr/>
          <p:nvPr/>
        </p:nvSpPr>
        <p:spPr>
          <a:xfrm rot="10800000">
            <a:off x="3357742" y="4446193"/>
            <a:ext cx="569025" cy="36021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7383725-0B92-299C-D3B3-915321BCFEB7}"/>
              </a:ext>
            </a:extLst>
          </p:cNvPr>
          <p:cNvSpPr/>
          <p:nvPr/>
        </p:nvSpPr>
        <p:spPr>
          <a:xfrm>
            <a:off x="7938585" y="4394753"/>
            <a:ext cx="529441" cy="41959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A50D0D-C295-55FE-F63B-B9DE66D96F82}"/>
              </a:ext>
            </a:extLst>
          </p:cNvPr>
          <p:cNvSpPr/>
          <p:nvPr/>
        </p:nvSpPr>
        <p:spPr>
          <a:xfrm>
            <a:off x="6625049" y="91278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관리로 이동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36B587-F2E0-F458-451C-C3C0950D6C65}"/>
              </a:ext>
            </a:extLst>
          </p:cNvPr>
          <p:cNvSpPr/>
          <p:nvPr/>
        </p:nvSpPr>
        <p:spPr>
          <a:xfrm>
            <a:off x="328523" y="1905390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완료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DCFFBC-E588-46C6-C311-5DF5DDB4F22B}"/>
              </a:ext>
            </a:extLst>
          </p:cNvPr>
          <p:cNvSpPr/>
          <p:nvPr/>
        </p:nvSpPr>
        <p:spPr>
          <a:xfrm>
            <a:off x="9031365" y="1714890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취소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D065B1-27F1-18DD-E1CC-FB9D5CE1F11A}"/>
              </a:ext>
            </a:extLst>
          </p:cNvPr>
          <p:cNvSpPr/>
          <p:nvPr/>
        </p:nvSpPr>
        <p:spPr>
          <a:xfrm>
            <a:off x="4559628" y="6036232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 메뉴 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근태 기록 등</a:t>
            </a:r>
          </a:p>
        </p:txBody>
      </p:sp>
    </p:spTree>
    <p:extLst>
      <p:ext uri="{BB962C8B-B14F-4D97-AF65-F5344CB8AC3E}">
        <p14:creationId xmlns:p14="http://schemas.microsoft.com/office/powerpoint/2010/main" val="2206406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B76C3B-9C4A-5900-11E9-12CE2900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57" y="1170127"/>
            <a:ext cx="4207823" cy="2330710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E3A05FF1-67B0-5108-D06F-90F5058F4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789" y="834417"/>
            <a:ext cx="3584368" cy="3071394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40334E7-C05B-03E8-CBB8-C5ED3FE28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58" y="4695392"/>
            <a:ext cx="5613070" cy="1831398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35E1B94-5B32-AD22-3B4E-CA49BB5E1B8C}"/>
              </a:ext>
            </a:extLst>
          </p:cNvPr>
          <p:cNvSpPr/>
          <p:nvPr/>
        </p:nvSpPr>
        <p:spPr>
          <a:xfrm>
            <a:off x="5876423" y="2113706"/>
            <a:ext cx="766946" cy="53834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4B3E352-35B0-E128-D0FA-9103FE5BB943}"/>
              </a:ext>
            </a:extLst>
          </p:cNvPr>
          <p:cNvSpPr/>
          <p:nvPr/>
        </p:nvSpPr>
        <p:spPr>
          <a:xfrm rot="7740000">
            <a:off x="6460293" y="3835628"/>
            <a:ext cx="766946" cy="53834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73A5E0-170F-F74B-13CA-6DC527439454}"/>
              </a:ext>
            </a:extLst>
          </p:cNvPr>
          <p:cNvSpPr/>
          <p:nvPr/>
        </p:nvSpPr>
        <p:spPr>
          <a:xfrm>
            <a:off x="3556997" y="91278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 메뉴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049AC-067B-0719-557F-9B87857B5396}"/>
              </a:ext>
            </a:extLst>
          </p:cNvPr>
          <p:cNvSpPr/>
          <p:nvPr/>
        </p:nvSpPr>
        <p:spPr>
          <a:xfrm>
            <a:off x="9312102" y="3730179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기록 전체 목록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7B3B24-6DB0-3091-4B94-8AF7BA4D7679}"/>
              </a:ext>
            </a:extLst>
          </p:cNvPr>
          <p:cNvSpPr/>
          <p:nvPr/>
        </p:nvSpPr>
        <p:spPr>
          <a:xfrm>
            <a:off x="3556997" y="4472127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기록 개별 조회 </a:t>
            </a:r>
          </a:p>
        </p:txBody>
      </p:sp>
    </p:spTree>
    <p:extLst>
      <p:ext uri="{BB962C8B-B14F-4D97-AF65-F5344CB8AC3E}">
        <p14:creationId xmlns:p14="http://schemas.microsoft.com/office/powerpoint/2010/main" val="3090069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A06FF5F-9FF9-F6C3-88A2-704D71E3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68" y="1166230"/>
            <a:ext cx="4296888" cy="2041618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9B36CEF-D26B-C25B-0924-69B3C845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5" y="3653319"/>
            <a:ext cx="3277589" cy="2579568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42F6CDF-D5DE-069B-6BC4-A88683926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621" y="1162360"/>
            <a:ext cx="4237511" cy="2009775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3BDB6A6-E9B0-8D2C-7D18-06A795309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023" y="3650911"/>
            <a:ext cx="3327070" cy="258438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379D6B5-DA7F-DDD6-85A9-7E62860D194A}"/>
              </a:ext>
            </a:extLst>
          </p:cNvPr>
          <p:cNvSpPr/>
          <p:nvPr/>
        </p:nvSpPr>
        <p:spPr>
          <a:xfrm rot="5400000">
            <a:off x="3949177" y="3277170"/>
            <a:ext cx="3300348" cy="44928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74B9F5-D4E9-390C-39B7-F6F5AECD9A77}"/>
              </a:ext>
            </a:extLst>
          </p:cNvPr>
          <p:cNvSpPr/>
          <p:nvPr/>
        </p:nvSpPr>
        <p:spPr>
          <a:xfrm>
            <a:off x="3095786" y="972943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기록 수정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C05E12-2DEF-BFCE-0833-9988C56AEF8D}"/>
              </a:ext>
            </a:extLst>
          </p:cNvPr>
          <p:cNvSpPr/>
          <p:nvPr/>
        </p:nvSpPr>
        <p:spPr>
          <a:xfrm>
            <a:off x="9312102" y="932837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기록 수정 </a:t>
            </a:r>
          </a:p>
        </p:txBody>
      </p:sp>
    </p:spTree>
    <p:extLst>
      <p:ext uri="{BB962C8B-B14F-4D97-AF65-F5344CB8AC3E}">
        <p14:creationId xmlns:p14="http://schemas.microsoft.com/office/powerpoint/2010/main" val="455968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0AA9950-B04D-5CD3-0223-F6EB4CC62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009" y="1036122"/>
            <a:ext cx="6572992" cy="2103911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8219E6-360A-778D-685F-7B2C50C0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764" y="3438080"/>
            <a:ext cx="3257797" cy="1832409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B6B145A-F33A-AD63-5991-BEF1EE3C6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3429272"/>
            <a:ext cx="3346862" cy="1859923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C558442-7C45-D3A5-9A3A-41CA16C65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088" y="5025540"/>
            <a:ext cx="3119251" cy="163621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2ACCD0A-96FE-146E-1B43-C4EFAB5C4266}"/>
              </a:ext>
            </a:extLst>
          </p:cNvPr>
          <p:cNvSpPr/>
          <p:nvPr/>
        </p:nvSpPr>
        <p:spPr>
          <a:xfrm rot="7200000">
            <a:off x="1713737" y="2635725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D5238AF-F75C-300A-FBE7-010897B852CE}"/>
              </a:ext>
            </a:extLst>
          </p:cNvPr>
          <p:cNvSpPr/>
          <p:nvPr/>
        </p:nvSpPr>
        <p:spPr>
          <a:xfrm rot="3180000">
            <a:off x="9561347" y="2566452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92B9680-1483-C89A-E8FD-9CCAAE03AB5A}"/>
              </a:ext>
            </a:extLst>
          </p:cNvPr>
          <p:cNvSpPr/>
          <p:nvPr/>
        </p:nvSpPr>
        <p:spPr>
          <a:xfrm rot="7200000">
            <a:off x="7245658" y="4318062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0A1F274-72CC-4FC8-F466-86CBA1279A45}"/>
              </a:ext>
            </a:extLst>
          </p:cNvPr>
          <p:cNvSpPr/>
          <p:nvPr/>
        </p:nvSpPr>
        <p:spPr>
          <a:xfrm rot="3180000">
            <a:off x="4494541" y="4308166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1674EC-35B8-CD18-BEF2-4E6C4924A873}"/>
              </a:ext>
            </a:extLst>
          </p:cNvPr>
          <p:cNvSpPr/>
          <p:nvPr/>
        </p:nvSpPr>
        <p:spPr>
          <a:xfrm>
            <a:off x="7487312" y="832574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기록 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근태 기록 삭제로 이동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6ED35D-2F52-8BFB-8C17-CFA7D7AF8D7E}"/>
              </a:ext>
            </a:extLst>
          </p:cNvPr>
          <p:cNvSpPr/>
          <p:nvPr/>
        </p:nvSpPr>
        <p:spPr>
          <a:xfrm>
            <a:off x="127997" y="2978206"/>
            <a:ext cx="1527644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2946C5-6912-B0E7-5375-816444574071}"/>
              </a:ext>
            </a:extLst>
          </p:cNvPr>
          <p:cNvSpPr/>
          <p:nvPr/>
        </p:nvSpPr>
        <p:spPr>
          <a:xfrm>
            <a:off x="10144286" y="3208812"/>
            <a:ext cx="1758249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3AAA59-35AB-574C-64AB-2102560AEB0B}"/>
              </a:ext>
            </a:extLst>
          </p:cNvPr>
          <p:cNvSpPr/>
          <p:nvPr/>
        </p:nvSpPr>
        <p:spPr>
          <a:xfrm>
            <a:off x="5010812" y="404099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 삭제 완료, 취소 후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 메뉴로 이동 </a:t>
            </a:r>
          </a:p>
        </p:txBody>
      </p:sp>
    </p:spTree>
    <p:extLst>
      <p:ext uri="{BB962C8B-B14F-4D97-AF65-F5344CB8AC3E}">
        <p14:creationId xmlns:p14="http://schemas.microsoft.com/office/powerpoint/2010/main" val="4228983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1555295-FB5A-F90F-DD5D-0445866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26" y="1013609"/>
            <a:ext cx="3881253" cy="2099459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418B6EF-409A-3F39-35DD-30C9A452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61" y="2183366"/>
            <a:ext cx="3643745" cy="4015269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5F02188-A30B-AEB7-983E-39A61CE44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686" y="2193667"/>
            <a:ext cx="3515095" cy="400456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77556C4-1C45-612E-05D4-199D34EB38B3}"/>
              </a:ext>
            </a:extLst>
          </p:cNvPr>
          <p:cNvSpPr/>
          <p:nvPr/>
        </p:nvSpPr>
        <p:spPr>
          <a:xfrm rot="3180000">
            <a:off x="8373815" y="1596633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DA6F8DC-026D-C917-D31E-56B48C075E19}"/>
              </a:ext>
            </a:extLst>
          </p:cNvPr>
          <p:cNvSpPr/>
          <p:nvPr/>
        </p:nvSpPr>
        <p:spPr>
          <a:xfrm rot="7740000">
            <a:off x="3227841" y="1596633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346BA8-D7A0-854C-87D7-15E6A9C78D5F}"/>
              </a:ext>
            </a:extLst>
          </p:cNvPr>
          <p:cNvSpPr/>
          <p:nvPr/>
        </p:nvSpPr>
        <p:spPr>
          <a:xfrm>
            <a:off x="7006049" y="742337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관리 메뉴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연차 승인 등록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17195-A90B-168E-BE8A-2876BBF51513}"/>
              </a:ext>
            </a:extLst>
          </p:cNvPr>
          <p:cNvSpPr/>
          <p:nvPr/>
        </p:nvSpPr>
        <p:spPr>
          <a:xfrm>
            <a:off x="539076" y="1484285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완료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A0F39C-6DC5-A765-ED14-E3757D9AC2CD}"/>
              </a:ext>
            </a:extLst>
          </p:cNvPr>
          <p:cNvSpPr/>
          <p:nvPr/>
        </p:nvSpPr>
        <p:spPr>
          <a:xfrm>
            <a:off x="9271997" y="1554469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 취소 </a:t>
            </a:r>
          </a:p>
        </p:txBody>
      </p:sp>
    </p:spTree>
    <p:extLst>
      <p:ext uri="{BB962C8B-B14F-4D97-AF65-F5344CB8AC3E}">
        <p14:creationId xmlns:p14="http://schemas.microsoft.com/office/powerpoint/2010/main" val="3416363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0AF60F6-AD38-3569-8E51-7F202832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59" y="1309732"/>
            <a:ext cx="6048499" cy="2318691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A021FC0-4A41-7B8A-304F-106BDA5D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32" y="3871264"/>
            <a:ext cx="5850576" cy="264838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B44D66D-42BE-8C6F-64FE-745544DEBF03}"/>
              </a:ext>
            </a:extLst>
          </p:cNvPr>
          <p:cNvSpPr/>
          <p:nvPr/>
        </p:nvSpPr>
        <p:spPr>
          <a:xfrm rot="2340000">
            <a:off x="7027945" y="2991984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A18B4-C67D-8DB2-02A5-BDABD721D8E7}"/>
              </a:ext>
            </a:extLst>
          </p:cNvPr>
          <p:cNvSpPr/>
          <p:nvPr/>
        </p:nvSpPr>
        <p:spPr>
          <a:xfrm>
            <a:off x="4790233" y="1213574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개별 조회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5042A0-89BA-01BC-1F0E-961B22064222}"/>
              </a:ext>
            </a:extLst>
          </p:cNvPr>
          <p:cNvSpPr/>
          <p:nvPr/>
        </p:nvSpPr>
        <p:spPr>
          <a:xfrm>
            <a:off x="9001286" y="3649969"/>
            <a:ext cx="2510222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상세 조회 </a:t>
            </a:r>
          </a:p>
        </p:txBody>
      </p:sp>
    </p:spTree>
    <p:extLst>
      <p:ext uri="{BB962C8B-B14F-4D97-AF65-F5344CB8AC3E}">
        <p14:creationId xmlns:p14="http://schemas.microsoft.com/office/powerpoint/2010/main" val="654355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4AB0D50-FBAF-1162-28A3-A32D27E3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0" y="1133293"/>
            <a:ext cx="3782292" cy="2533024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7313711-09DC-47D3-7698-A5D36A7A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620" y="1019226"/>
            <a:ext cx="3990110" cy="2523652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3491BA3-03E7-5705-6F3F-16BCA16C2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24" y="3908564"/>
            <a:ext cx="3445823" cy="2603469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8C81C2B-49CC-DA1A-FB5B-6C9A70DA9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647" y="3905403"/>
            <a:ext cx="3614057" cy="267906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20CC22F-4F85-89E8-0361-2B00A4EF58A1}"/>
              </a:ext>
            </a:extLst>
          </p:cNvPr>
          <p:cNvSpPr/>
          <p:nvPr/>
        </p:nvSpPr>
        <p:spPr>
          <a:xfrm rot="5400000">
            <a:off x="4127307" y="3316754"/>
            <a:ext cx="3300348" cy="44928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FD3D08-C6E9-8D0A-DFAB-4768DF8AC457}"/>
              </a:ext>
            </a:extLst>
          </p:cNvPr>
          <p:cNvSpPr/>
          <p:nvPr/>
        </p:nvSpPr>
        <p:spPr>
          <a:xfrm>
            <a:off x="298444" y="862653"/>
            <a:ext cx="196880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수정 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433024-7B81-A43C-5B3D-062765A61ABD}"/>
              </a:ext>
            </a:extLst>
          </p:cNvPr>
          <p:cNvSpPr/>
          <p:nvPr/>
        </p:nvSpPr>
        <p:spPr>
          <a:xfrm>
            <a:off x="9793364" y="802494"/>
            <a:ext cx="207909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수정  </a:t>
            </a:r>
          </a:p>
        </p:txBody>
      </p:sp>
    </p:spTree>
    <p:extLst>
      <p:ext uri="{BB962C8B-B14F-4D97-AF65-F5344CB8AC3E}">
        <p14:creationId xmlns:p14="http://schemas.microsoft.com/office/powerpoint/2010/main" val="3589727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C9611B44-2801-85CD-56F1-283ED323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62" y="931297"/>
            <a:ext cx="4603668" cy="2145327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B3ABCB2-5ACE-33F9-16DA-F502A2D5D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62" y="3139491"/>
            <a:ext cx="3841667" cy="2142603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8DEA040-3302-17E5-7DD6-1A7195FA1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81" y="3185672"/>
            <a:ext cx="3841667" cy="2139304"/>
          </a:xfrm>
          <a:prstGeom prst="rect">
            <a:avLst/>
          </a:prstGeom>
        </p:spPr>
      </p:pic>
      <p:pic>
        <p:nvPicPr>
          <p:cNvPr id="8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AB30703-2AB0-6306-4C7F-6FBF891E3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750" y="4477245"/>
            <a:ext cx="3881253" cy="209945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78D37BA-A91F-08A6-71DD-7C72185654EB}"/>
              </a:ext>
            </a:extLst>
          </p:cNvPr>
          <p:cNvSpPr/>
          <p:nvPr/>
        </p:nvSpPr>
        <p:spPr>
          <a:xfrm rot="7860000">
            <a:off x="2337192" y="2289361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042B58A-C367-AE21-9533-088EA8BD1659}"/>
              </a:ext>
            </a:extLst>
          </p:cNvPr>
          <p:cNvSpPr/>
          <p:nvPr/>
        </p:nvSpPr>
        <p:spPr>
          <a:xfrm rot="2340000">
            <a:off x="8067036" y="2457594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0CB2ABA-3274-AEC0-F2E1-4EEA5BDB1A48}"/>
              </a:ext>
            </a:extLst>
          </p:cNvPr>
          <p:cNvSpPr/>
          <p:nvPr/>
        </p:nvSpPr>
        <p:spPr>
          <a:xfrm rot="7620000">
            <a:off x="7030747" y="3992893"/>
            <a:ext cx="546368" cy="3600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055A1D3-12EC-1622-E7FF-EB349AC00CF5}"/>
              </a:ext>
            </a:extLst>
          </p:cNvPr>
          <p:cNvSpPr/>
          <p:nvPr/>
        </p:nvSpPr>
        <p:spPr>
          <a:xfrm rot="2820000">
            <a:off x="4083177" y="3988369"/>
            <a:ext cx="606525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389327-61E4-9C4D-3809-4B6C967973FD}"/>
              </a:ext>
            </a:extLst>
          </p:cNvPr>
          <p:cNvSpPr/>
          <p:nvPr/>
        </p:nvSpPr>
        <p:spPr>
          <a:xfrm>
            <a:off x="6915812" y="832574"/>
            <a:ext cx="2901248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상세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연차 승인 내역 삭제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454522-EE04-24E1-0C73-7D2D89A52956}"/>
              </a:ext>
            </a:extLst>
          </p:cNvPr>
          <p:cNvSpPr/>
          <p:nvPr/>
        </p:nvSpPr>
        <p:spPr>
          <a:xfrm>
            <a:off x="47786" y="2797732"/>
            <a:ext cx="1748223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3E3AA6-D8C7-9E91-B178-17FCD8E91A7C}"/>
              </a:ext>
            </a:extLst>
          </p:cNvPr>
          <p:cNvSpPr/>
          <p:nvPr/>
        </p:nvSpPr>
        <p:spPr>
          <a:xfrm>
            <a:off x="9973839" y="2797732"/>
            <a:ext cx="1808380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42BDEB-89DA-583E-F2EF-1C7495BD139B}"/>
              </a:ext>
            </a:extLst>
          </p:cNvPr>
          <p:cNvSpPr/>
          <p:nvPr/>
        </p:nvSpPr>
        <p:spPr>
          <a:xfrm>
            <a:off x="4840365" y="3519627"/>
            <a:ext cx="211919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삭제 후 메뉴로 이동 </a:t>
            </a:r>
          </a:p>
        </p:txBody>
      </p:sp>
    </p:spTree>
    <p:extLst>
      <p:ext uri="{BB962C8B-B14F-4D97-AF65-F5344CB8AC3E}">
        <p14:creationId xmlns:p14="http://schemas.microsoft.com/office/powerpoint/2010/main" val="1421730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D689FB4-3367-DFD7-2B7C-E2780B5A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6" y="1364247"/>
            <a:ext cx="2555052" cy="1598912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13311DB-46E1-9F58-DDCB-32BED1A8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1" y="3367207"/>
            <a:ext cx="2600796" cy="1600553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53E5AEB-0718-567B-747B-0F220827E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955" y="4565767"/>
            <a:ext cx="2760016" cy="1893947"/>
          </a:xfrm>
          <a:prstGeom prst="rect">
            <a:avLst/>
          </a:prstGeom>
        </p:spPr>
      </p:pic>
      <p:pic>
        <p:nvPicPr>
          <p:cNvPr id="8" name="그림 8" descr="텍스트, 화면, 블랙이(가) 표시된 사진&#10;&#10;자동 생성된 설명">
            <a:extLst>
              <a:ext uri="{FF2B5EF4-FFF2-40B4-BE49-F238E27FC236}">
                <a16:creationId xmlns:a16="http://schemas.microsoft.com/office/drawing/2014/main" id="{734ABC40-6E28-5F29-A362-7AA254FEE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399" y="1271564"/>
            <a:ext cx="6421495" cy="1690202"/>
          </a:xfrm>
          <a:prstGeom prst="rect">
            <a:avLst/>
          </a:prstGeom>
        </p:spPr>
      </p:pic>
      <p:pic>
        <p:nvPicPr>
          <p:cNvPr id="10" name="그림 27">
            <a:extLst>
              <a:ext uri="{FF2B5EF4-FFF2-40B4-BE49-F238E27FC236}">
                <a16:creationId xmlns:a16="http://schemas.microsoft.com/office/drawing/2014/main" id="{EB5A3D5B-03DD-CA35-A841-3B40D58E3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20000">
            <a:off x="3400798" y="2207258"/>
            <a:ext cx="2070265" cy="2099953"/>
          </a:xfrm>
          <a:prstGeom prst="rect">
            <a:avLst/>
          </a:prstGeom>
        </p:spPr>
      </p:pic>
      <p:pic>
        <p:nvPicPr>
          <p:cNvPr id="12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02AB283-FCB8-B634-2BC1-6D9714C68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767" y="3878802"/>
            <a:ext cx="3100681" cy="189588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E3E0DD2-3860-A98B-03A1-04B919E54F21}"/>
              </a:ext>
            </a:extLst>
          </p:cNvPr>
          <p:cNvSpPr/>
          <p:nvPr/>
        </p:nvSpPr>
        <p:spPr>
          <a:xfrm rot="-3900000">
            <a:off x="6119701" y="3483000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6CE137C-C733-5C16-0501-5C7F9212441D}"/>
              </a:ext>
            </a:extLst>
          </p:cNvPr>
          <p:cNvSpPr/>
          <p:nvPr/>
        </p:nvSpPr>
        <p:spPr>
          <a:xfrm>
            <a:off x="6834665" y="4922333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785AB8-A4F2-2A55-2C54-3D195D14066E}"/>
              </a:ext>
            </a:extLst>
          </p:cNvPr>
          <p:cNvSpPr/>
          <p:nvPr/>
        </p:nvSpPr>
        <p:spPr>
          <a:xfrm>
            <a:off x="2383918" y="1143390"/>
            <a:ext cx="2289643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관리로 이동  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BDB5B9-ADB0-4872-4349-AF46D9F07AB4}"/>
              </a:ext>
            </a:extLst>
          </p:cNvPr>
          <p:cNvSpPr/>
          <p:nvPr/>
        </p:nvSpPr>
        <p:spPr>
          <a:xfrm>
            <a:off x="539076" y="5183995"/>
            <a:ext cx="211919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고과 관리 메뉴  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3FB49A-82E1-251C-A97D-9C61A69E0C40}"/>
              </a:ext>
            </a:extLst>
          </p:cNvPr>
          <p:cNvSpPr/>
          <p:nvPr/>
        </p:nvSpPr>
        <p:spPr>
          <a:xfrm>
            <a:off x="6003418" y="5915916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고과 조회 메뉴  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5B18C3-13EE-66D2-D925-E36717FD80DF}"/>
              </a:ext>
            </a:extLst>
          </p:cNvPr>
          <p:cNvSpPr/>
          <p:nvPr/>
        </p:nvSpPr>
        <p:spPr>
          <a:xfrm>
            <a:off x="9251944" y="3519626"/>
            <a:ext cx="2560353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고과 개별 조회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존재하지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직원번호  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024141-F2B9-93EC-1034-28D9955C1CF3}"/>
              </a:ext>
            </a:extLst>
          </p:cNvPr>
          <p:cNvSpPr/>
          <p:nvPr/>
        </p:nvSpPr>
        <p:spPr>
          <a:xfrm>
            <a:off x="7316865" y="1043126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인삭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고과 개별 조회  </a:t>
            </a:r>
          </a:p>
        </p:txBody>
      </p:sp>
    </p:spTree>
    <p:extLst>
      <p:ext uri="{BB962C8B-B14F-4D97-AF65-F5344CB8AC3E}">
        <p14:creationId xmlns:p14="http://schemas.microsoft.com/office/powerpoint/2010/main" val="338541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7EDE1-1A4A-E240-9A9A-F624EC7E7E6C}"/>
              </a:ext>
            </a:extLst>
          </p:cNvPr>
          <p:cNvSpPr txBox="1"/>
          <p:nvPr/>
        </p:nvSpPr>
        <p:spPr>
          <a:xfrm>
            <a:off x="218270" y="719724"/>
            <a:ext cx="5665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</a:t>
            </a: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관리</a:t>
            </a:r>
            <a:endParaRPr kumimoji="1"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F05C72-C12D-2882-D757-B9A142A647E8}"/>
              </a:ext>
            </a:extLst>
          </p:cNvPr>
          <p:cNvSpPr txBox="1"/>
          <p:nvPr/>
        </p:nvSpPr>
        <p:spPr>
          <a:xfrm>
            <a:off x="5049199" y="810704"/>
            <a:ext cx="6328486" cy="2052870"/>
          </a:xfrm>
          <a:prstGeom prst="rect">
            <a:avLst/>
          </a:prstGeom>
          <a:solidFill>
            <a:srgbClr val="D4D1FF"/>
          </a:solidFill>
          <a:ln>
            <a:solidFill>
              <a:srgbClr val="969BFF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ko-KR" altLang="en-US" sz="1300" b="1" dirty="0">
              <a:latin typeface="Malgun Gothic"/>
              <a:ea typeface="Malgun Gothic"/>
            </a:endParaRPr>
          </a:p>
          <a:p>
            <a:pPr marL="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직원 정보 테이블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</a:rPr>
              <a:t> 직원번호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(pk), </a:t>
            </a:r>
            <a:r>
              <a:rPr lang="ko-KR" altLang="en-US" sz="1300" dirty="0">
                <a:latin typeface="Malgun Gothic"/>
                <a:ea typeface="Malgun Gothic"/>
              </a:rPr>
              <a:t>직원이름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직급이름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(FK), </a:t>
            </a:r>
            <a:r>
              <a:rPr lang="ko-KR" altLang="en-US" sz="1300" dirty="0">
                <a:latin typeface="Malgun Gothic"/>
                <a:ea typeface="Malgun Gothic"/>
              </a:rPr>
              <a:t>부서이름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(FK), </a:t>
            </a:r>
          </a:p>
          <a:p>
            <a:pPr lvl="1">
              <a:lnSpc>
                <a:spcPct val="110000"/>
              </a:lnSpc>
            </a:pPr>
            <a:r>
              <a:rPr lang="ko-KR" altLang="en-US" sz="1300" dirty="0">
                <a:latin typeface="Malgun Gothic"/>
                <a:ea typeface="Malgun Gothic"/>
              </a:rPr>
              <a:t>       생년월일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전화번호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성별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입사일자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호봉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(FK), </a:t>
            </a:r>
            <a:r>
              <a:rPr lang="ko-KR" altLang="en-US" sz="1300" dirty="0">
                <a:latin typeface="Malgun Gothic"/>
                <a:ea typeface="Malgun Gothic"/>
              </a:rPr>
              <a:t>주소</a:t>
            </a:r>
            <a:endParaRPr lang="en-US" altLang="ko-KR" sz="1300" dirty="0">
              <a:latin typeface="Malgun Gothic"/>
              <a:ea typeface="Malgun Gothic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</a:rPr>
              <a:t> 직원 조회는 ‘</a:t>
            </a:r>
            <a:r>
              <a:rPr lang="ko-KR" altLang="en-US" sz="1300" b="1" dirty="0">
                <a:latin typeface="Malgun Gothic"/>
                <a:ea typeface="Malgun Gothic"/>
              </a:rPr>
              <a:t>사번’ ‘부서별’ ‘직급별</a:t>
            </a:r>
            <a:r>
              <a:rPr lang="ko-KR" altLang="en-US" sz="1300" dirty="0">
                <a:latin typeface="Malgun Gothic"/>
                <a:ea typeface="Malgun Gothic"/>
              </a:rPr>
              <a:t>’ </a:t>
            </a:r>
            <a:r>
              <a:rPr lang="ko-KR" altLang="en-US" sz="1300" b="1" dirty="0">
                <a:latin typeface="Malgun Gothic"/>
                <a:ea typeface="Malgun Gothic"/>
              </a:rPr>
              <a:t>조회</a:t>
            </a:r>
            <a:r>
              <a:rPr lang="ko-KR" altLang="en-US" sz="1300" dirty="0">
                <a:latin typeface="Malgun Gothic"/>
                <a:ea typeface="Malgun Gothic"/>
              </a:rPr>
              <a:t> 가능</a:t>
            </a:r>
            <a:br>
              <a:rPr lang="ko-KR" altLang="en-US" sz="1300" dirty="0">
                <a:latin typeface="Malgun Gothic"/>
                <a:ea typeface="Malgun Gothic"/>
              </a:rPr>
            </a:br>
            <a:endParaRPr lang="ko-KR" altLang="en-US" sz="1300" dirty="0">
              <a:latin typeface="Malgun Gothic"/>
              <a:ea typeface="Malgun Gothic"/>
            </a:endParaRPr>
          </a:p>
          <a:p>
            <a:pPr marL="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부서 테이블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</a:rPr>
              <a:t> 부서이름(번호) 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 </a:t>
            </a:r>
            <a:r>
              <a:rPr lang="ko-KR" altLang="en-US" sz="1300" dirty="0">
                <a:latin typeface="Malgun Gothic"/>
                <a:ea typeface="Malgun Gothic"/>
              </a:rPr>
              <a:t>생산팀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(D1), </a:t>
            </a:r>
            <a:r>
              <a:rPr lang="ko-KR" altLang="en-US" sz="1300" dirty="0">
                <a:latin typeface="Malgun Gothic"/>
                <a:ea typeface="Malgun Gothic"/>
              </a:rPr>
              <a:t>인사팀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(D2), </a:t>
            </a:r>
            <a:r>
              <a:rPr lang="ko-KR" altLang="en-US" sz="1300" dirty="0" err="1">
                <a:latin typeface="Malgun Gothic"/>
                <a:ea typeface="Malgun Gothic"/>
              </a:rPr>
              <a:t>품질팀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(D3), </a:t>
            </a:r>
            <a:r>
              <a:rPr lang="ko-KR" altLang="en-US" sz="1300" dirty="0" err="1">
                <a:latin typeface="Malgun Gothic"/>
                <a:ea typeface="Malgun Gothic"/>
              </a:rPr>
              <a:t>경리팀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(D4)</a:t>
            </a:r>
          </a:p>
          <a:p>
            <a:pPr marL="742950" lvl="1" indent="-285750">
              <a:buFont typeface="Calibri"/>
              <a:buChar char="-"/>
            </a:pPr>
            <a:endParaRPr lang="en-US" altLang="ko-KR" sz="13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FFFD1-01DA-72BA-91EA-2C4DB7D5A375}"/>
              </a:ext>
            </a:extLst>
          </p:cNvPr>
          <p:cNvSpPr txBox="1"/>
          <p:nvPr/>
        </p:nvSpPr>
        <p:spPr>
          <a:xfrm>
            <a:off x="4860015" y="3114634"/>
            <a:ext cx="6982030" cy="3155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>
              <a:lnSpc>
                <a:spcPct val="110000"/>
              </a:lnSpc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</a:t>
            </a:r>
            <a:r>
              <a:rPr lang="ko-KR" sz="1300" b="1" dirty="0">
                <a:latin typeface="Malgun Gothic"/>
                <a:ea typeface="Malgun Gothic"/>
              </a:rPr>
              <a:t>인사팀 </a:t>
            </a:r>
            <a:r>
              <a:rPr lang="ko-KR" altLang="en-US" sz="1300" b="1" dirty="0">
                <a:latin typeface="Malgun Gothic"/>
                <a:ea typeface="Malgun Gothic"/>
              </a:rPr>
              <a:t>관리자 권한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</a:rPr>
              <a:t>직원의</a:t>
            </a:r>
            <a:r>
              <a:rPr lang="ko-KR" sz="1300" dirty="0">
                <a:latin typeface="Malgun Gothic"/>
                <a:ea typeface="Malgun Gothic"/>
              </a:rPr>
              <a:t> 정보 등록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sz="1300" dirty="0">
                <a:latin typeface="Malgun Gothic"/>
                <a:ea typeface="Malgun Gothic"/>
              </a:rPr>
              <a:t>입사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 </a:t>
            </a:r>
            <a:r>
              <a:rPr lang="ko-KR" sz="1300" dirty="0">
                <a:latin typeface="Malgun Gothic"/>
                <a:ea typeface="Malgun Gothic"/>
              </a:rPr>
              <a:t>수정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sz="1300" dirty="0">
                <a:latin typeface="Malgun Gothic"/>
                <a:ea typeface="Malgun Gothic"/>
              </a:rPr>
              <a:t>삭제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sz="1300" dirty="0">
                <a:latin typeface="Malgun Gothic"/>
                <a:ea typeface="Malgun Gothic"/>
              </a:rPr>
              <a:t>퇴사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sz="1300" dirty="0">
                <a:latin typeface="Malgun Gothic"/>
                <a:ea typeface="Malgun Gothic"/>
              </a:rPr>
              <a:t>가 </a:t>
            </a:r>
            <a:r>
              <a:rPr lang="ko-KR" altLang="en-US" sz="1300" dirty="0">
                <a:latin typeface="Malgun Gothic"/>
                <a:ea typeface="Malgun Gothic"/>
              </a:rPr>
              <a:t>가능</a:t>
            </a:r>
            <a:endParaRPr lang="en-US" altLang="ko-KR" sz="1300" dirty="0">
              <a:latin typeface="Malgun Gothic"/>
              <a:ea typeface="Malgun Gothic"/>
            </a:endParaRPr>
          </a:p>
          <a:p>
            <a:pPr lvl="1">
              <a:lnSpc>
                <a:spcPct val="110000"/>
              </a:lnSpc>
            </a:pPr>
            <a:endParaRPr lang="ko-KR" altLang="en-US" sz="1300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10000"/>
              </a:lnSpc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  <a:cs typeface="Arial"/>
              </a:rPr>
              <a:t> </a:t>
            </a:r>
            <a:r>
              <a:rPr lang="ko-KR" sz="1300" b="1" dirty="0">
                <a:latin typeface="Malgun Gothic"/>
                <a:ea typeface="Malgun Gothic"/>
                <a:cs typeface="Arial"/>
              </a:rPr>
              <a:t>인사관리에서 채용단계는 다루지 않음</a:t>
            </a:r>
            <a:endParaRPr lang="en-US" altLang="ko-KR" sz="1300" b="1" dirty="0">
              <a:latin typeface="Malgun Gothic"/>
              <a:ea typeface="Malgun Gothic"/>
              <a:cs typeface="Arial"/>
            </a:endParaRPr>
          </a:p>
          <a:p>
            <a:pPr lvl="1">
              <a:lnSpc>
                <a:spcPct val="110000"/>
              </a:lnSpc>
            </a:pP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(</a:t>
            </a:r>
            <a:r>
              <a:rPr lang="ko-KR" sz="1300" dirty="0">
                <a:latin typeface="Malgun Gothic"/>
                <a:ea typeface="Malgun Gothic"/>
                <a:cs typeface="Arial"/>
              </a:rPr>
              <a:t>입사 등록 이후의 기록만 인정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)​</a:t>
            </a:r>
          </a:p>
          <a:p>
            <a:pPr lvl="1">
              <a:lnSpc>
                <a:spcPct val="110000"/>
              </a:lnSpc>
            </a:pPr>
            <a:endParaRPr lang="en-US" altLang="ko-KR" sz="1300" dirty="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pPr marL="285750">
              <a:lnSpc>
                <a:spcPct val="110000"/>
              </a:lnSpc>
              <a:buFont typeface="Arial"/>
              <a:buChar char="•"/>
            </a:pPr>
            <a:r>
              <a:rPr lang="ko-KR" altLang="en-US" sz="1300" dirty="0">
                <a:latin typeface="Malgun Gothic"/>
                <a:ea typeface="Malgun Gothic"/>
                <a:cs typeface="Arial"/>
              </a:rPr>
              <a:t> </a:t>
            </a:r>
            <a:r>
              <a:rPr lang="ko-KR" sz="1300" dirty="0">
                <a:latin typeface="Malgun Gothic"/>
                <a:ea typeface="Malgun Gothic"/>
                <a:cs typeface="Arial"/>
              </a:rPr>
              <a:t>인사팀 및 </a:t>
            </a:r>
            <a:r>
              <a:rPr lang="ko-KR" sz="1300" dirty="0" err="1">
                <a:latin typeface="Malgun Gothic"/>
                <a:ea typeface="Malgun Gothic"/>
                <a:cs typeface="Arial"/>
              </a:rPr>
              <a:t>경리팀</a:t>
            </a:r>
            <a:r>
              <a:rPr lang="ko-KR" sz="1300" dirty="0">
                <a:latin typeface="Malgun Gothic"/>
                <a:ea typeface="Malgun Gothic"/>
                <a:cs typeface="Arial"/>
              </a:rPr>
              <a:t> 관리자가 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  <a:cs typeface="Arial"/>
              </a:rPr>
              <a:t>부서이동 혹은 퇴사할 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  <a:cs typeface="Arial"/>
              </a:rPr>
              <a:t>경우</a:t>
            </a:r>
            <a:endParaRPr lang="en-US" altLang="ko-KR" sz="1300" dirty="0">
              <a:solidFill>
                <a:srgbClr val="6069FF"/>
              </a:solidFill>
              <a:latin typeface="Malgun Gothic"/>
              <a:ea typeface="Malgun Gothic"/>
              <a:cs typeface="Arial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  <a:cs typeface="Arial"/>
              </a:rPr>
              <a:t> 새로운</a:t>
            </a:r>
            <a:r>
              <a:rPr lang="ko-KR" sz="1300" dirty="0">
                <a:latin typeface="Malgun Gothic"/>
                <a:ea typeface="Malgun Gothic"/>
                <a:cs typeface="Arial"/>
              </a:rPr>
              <a:t> 관리자에게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  <a:cs typeface="Arial"/>
              </a:rPr>
              <a:t>비밀번호를</a:t>
            </a:r>
            <a:r>
              <a:rPr lang="ko-KR" sz="1300" b="1" dirty="0">
                <a:solidFill>
                  <a:srgbClr val="6069FF"/>
                </a:solidFill>
                <a:latin typeface="Malgun Gothic"/>
                <a:ea typeface="Malgun Gothic"/>
                <a:cs typeface="Arial"/>
              </a:rPr>
              <a:t> 초기화</a:t>
            </a:r>
            <a:r>
              <a:rPr lang="ko-KR" sz="1300" dirty="0">
                <a:latin typeface="Malgun Gothic"/>
                <a:ea typeface="Malgun Gothic"/>
                <a:cs typeface="Arial"/>
              </a:rPr>
              <a:t>하여 인계</a:t>
            </a:r>
            <a:r>
              <a:rPr lang="ko-KR" altLang="en-US" sz="1300" dirty="0">
                <a:latin typeface="Malgun Gothic"/>
                <a:ea typeface="Malgun Gothic"/>
                <a:cs typeface="Arial"/>
              </a:rPr>
              <a:t> 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(</a:t>
            </a:r>
            <a:r>
              <a:rPr lang="en-US" altLang="ko-KR" sz="1300" dirty="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비밀번호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en-US" altLang="ko-KR" sz="1300" dirty="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변경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)</a:t>
            </a:r>
          </a:p>
          <a:p>
            <a:pPr lvl="1">
              <a:lnSpc>
                <a:spcPct val="110000"/>
              </a:lnSpc>
            </a:pPr>
            <a:endParaRPr lang="ko-KR" altLang="en-US" sz="1300" b="1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10000"/>
              </a:lnSpc>
              <a:buFont typeface="Arial"/>
              <a:buChar char="•"/>
            </a:pP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 JOB HISTORY</a:t>
            </a: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  <a:cs typeface="Arial"/>
              </a:rPr>
              <a:t> 직원의 부서이동 또는 휴직</a:t>
            </a:r>
            <a:r>
              <a:rPr lang="en-US" sz="1300" dirty="0">
                <a:latin typeface="Malgun Gothic"/>
                <a:ea typeface="Malgun Gothic"/>
                <a:cs typeface="Arial"/>
              </a:rPr>
              <a:t>, </a:t>
            </a:r>
            <a:r>
              <a:rPr lang="ko-KR" altLang="en-US" sz="1300" dirty="0">
                <a:latin typeface="Malgun Gothic"/>
                <a:ea typeface="Malgun Gothic"/>
                <a:cs typeface="Arial"/>
              </a:rPr>
              <a:t>퇴직 등의 </a:t>
            </a:r>
            <a:r>
              <a:rPr lang="ko-KR" altLang="en-US" sz="1300" b="1" dirty="0">
                <a:latin typeface="Malgun Gothic"/>
                <a:ea typeface="Malgun Gothic"/>
                <a:cs typeface="Arial"/>
              </a:rPr>
              <a:t>인사 변동 시</a:t>
            </a:r>
            <a:r>
              <a:rPr lang="ko-KR" altLang="en-US" sz="1300" dirty="0">
                <a:latin typeface="Malgun Gothic"/>
                <a:ea typeface="Malgun Gothic"/>
                <a:cs typeface="Arial"/>
              </a:rPr>
              <a:t> 기록</a:t>
            </a:r>
            <a:endParaRPr lang="en-US" sz="1300" dirty="0">
              <a:latin typeface="Malgun Gothic"/>
              <a:ea typeface="Malgun Gothic"/>
            </a:endParaRPr>
          </a:p>
          <a:p>
            <a:pPr lvl="1">
              <a:lnSpc>
                <a:spcPct val="110000"/>
              </a:lnSpc>
            </a:pPr>
            <a:endParaRPr lang="ko-KR" altLang="en-US" sz="1300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10000"/>
              </a:lnSpc>
              <a:buFont typeface="Arial"/>
              <a:buChar char="•"/>
            </a:pP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 </a:t>
            </a:r>
            <a:r>
              <a:rPr lang="en-US" altLang="ko-KR" sz="1300" b="1" dirty="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히스토리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en-US" altLang="ko-KR" sz="1300" b="1" dirty="0" err="1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테이블</a:t>
            </a: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  <a:cs typeface="Arial"/>
            </a:endParaRPr>
          </a:p>
          <a:p>
            <a:pPr marL="742950" lvl="1">
              <a:lnSpc>
                <a:spcPct val="110000"/>
              </a:lnSpc>
              <a:buFont typeface="Calibri"/>
              <a:buChar char="-"/>
            </a:pPr>
            <a:r>
              <a:rPr lang="ko-KR" altLang="en-US" sz="1300" dirty="0">
                <a:latin typeface="Malgun Gothic"/>
                <a:ea typeface="Malgun Gothic"/>
                <a:cs typeface="Arial"/>
              </a:rPr>
              <a:t> 히스토리 번호, 직원번호, 직급이름, 부서이름, 시작일자, 종료일자, 비고</a:t>
            </a:r>
          </a:p>
        </p:txBody>
      </p:sp>
    </p:spTree>
    <p:extLst>
      <p:ext uri="{BB962C8B-B14F-4D97-AF65-F5344CB8AC3E}">
        <p14:creationId xmlns:p14="http://schemas.microsoft.com/office/powerpoint/2010/main" val="36784581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DFA0060-FB45-5341-1266-245738BF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49" y="1064085"/>
            <a:ext cx="3326459" cy="2153544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E176DF-4C86-4C55-E134-E7B1CD6F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72" y="3830236"/>
            <a:ext cx="3335867" cy="2220602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44C22EB-0E89-50A1-192E-F5958ECBA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354" y="1318286"/>
            <a:ext cx="3806236" cy="2508670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5A91420-4DBF-E216-F32B-60E50B5E0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543" y="3826180"/>
            <a:ext cx="3815644" cy="2186565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A78BE67-3231-0FF6-7AB2-4217FE395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507" y="3055914"/>
            <a:ext cx="3091274" cy="112332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03D2206-DE6B-873C-EC08-0FA388C955C3}"/>
              </a:ext>
            </a:extLst>
          </p:cNvPr>
          <p:cNvSpPr/>
          <p:nvPr/>
        </p:nvSpPr>
        <p:spPr>
          <a:xfrm rot="2340000">
            <a:off x="8537406" y="2419964"/>
            <a:ext cx="766946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D4D2080-7E6A-E92E-BF2B-F5F046906A22}"/>
              </a:ext>
            </a:extLst>
          </p:cNvPr>
          <p:cNvSpPr/>
          <p:nvPr/>
        </p:nvSpPr>
        <p:spPr>
          <a:xfrm rot="5400000">
            <a:off x="1792294" y="3323074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0E5926B-03A0-57D3-CA52-75548A8C0FD5}"/>
              </a:ext>
            </a:extLst>
          </p:cNvPr>
          <p:cNvSpPr/>
          <p:nvPr/>
        </p:nvSpPr>
        <p:spPr>
          <a:xfrm>
            <a:off x="3805479" y="3370111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32BBB9-E80D-2E57-BBF6-DCDF9D99C43E}"/>
              </a:ext>
            </a:extLst>
          </p:cNvPr>
          <p:cNvSpPr/>
          <p:nvPr/>
        </p:nvSpPr>
        <p:spPr>
          <a:xfrm>
            <a:off x="2704760" y="862653"/>
            <a:ext cx="203898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관리로 이동 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31D9D8-C15B-401C-10B6-307E1F7EB892}"/>
              </a:ext>
            </a:extLst>
          </p:cNvPr>
          <p:cNvSpPr/>
          <p:nvPr/>
        </p:nvSpPr>
        <p:spPr>
          <a:xfrm>
            <a:off x="1341181" y="6126469"/>
            <a:ext cx="196880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고과 관리 메뉴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26C8AC-B214-0323-7E4D-F05A5378F5FF}"/>
              </a:ext>
            </a:extLst>
          </p:cNvPr>
          <p:cNvSpPr/>
          <p:nvPr/>
        </p:nvSpPr>
        <p:spPr>
          <a:xfrm>
            <a:off x="6905786" y="1093258"/>
            <a:ext cx="196880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등록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5DC276-4C6A-63F3-99C3-87517E0FE45C}"/>
              </a:ext>
            </a:extLst>
          </p:cNvPr>
          <p:cNvSpPr/>
          <p:nvPr/>
        </p:nvSpPr>
        <p:spPr>
          <a:xfrm>
            <a:off x="6725312" y="5645206"/>
            <a:ext cx="196880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등록 완료 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F11095-A83F-0B99-8381-077AB4A272A2}"/>
              </a:ext>
            </a:extLst>
          </p:cNvPr>
          <p:cNvSpPr/>
          <p:nvPr/>
        </p:nvSpPr>
        <p:spPr>
          <a:xfrm>
            <a:off x="9552733" y="2476890"/>
            <a:ext cx="1968801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등록 취소  </a:t>
            </a:r>
          </a:p>
        </p:txBody>
      </p:sp>
    </p:spTree>
    <p:extLst>
      <p:ext uri="{BB962C8B-B14F-4D97-AF65-F5344CB8AC3E}">
        <p14:creationId xmlns:p14="http://schemas.microsoft.com/office/powerpoint/2010/main" val="391620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47BF7219-5C34-BE9E-9128-B5600554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437" y="5374199"/>
            <a:ext cx="3016014" cy="719231"/>
          </a:xfrm>
          <a:prstGeom prst="rect">
            <a:avLst/>
          </a:prstGeom>
        </p:spPr>
      </p:pic>
      <p:pic>
        <p:nvPicPr>
          <p:cNvPr id="6" name="그림 6" descr="텍스트, 화면, 블랙, 다크이(가) 표시된 사진&#10;&#10;자동 생성된 설명">
            <a:extLst>
              <a:ext uri="{FF2B5EF4-FFF2-40B4-BE49-F238E27FC236}">
                <a16:creationId xmlns:a16="http://schemas.microsoft.com/office/drawing/2014/main" id="{88F45ABC-3479-1F58-B231-C953E9B90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56" y="945247"/>
            <a:ext cx="6929497" cy="1533801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BEA1E72-645A-BE14-2431-650E14C3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807" y="2658441"/>
            <a:ext cx="2743200" cy="235015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71F42D19-8E59-A1B9-AD7F-04747853B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424" y="5372571"/>
            <a:ext cx="3259079" cy="72248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C12CE07-F1E8-B05A-72A3-DBE500CDE355}"/>
              </a:ext>
            </a:extLst>
          </p:cNvPr>
          <p:cNvSpPr/>
          <p:nvPr/>
        </p:nvSpPr>
        <p:spPr>
          <a:xfrm rot="4020000">
            <a:off x="7464961" y="4705963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B7A666-5CD9-CA29-2CCC-21FAF540D684}"/>
              </a:ext>
            </a:extLst>
          </p:cNvPr>
          <p:cNvSpPr/>
          <p:nvPr/>
        </p:nvSpPr>
        <p:spPr>
          <a:xfrm rot="7020000">
            <a:off x="3607087" y="4819966"/>
            <a:ext cx="418873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4F636E-8E53-A67E-973D-D2DB522A2338}"/>
              </a:ext>
            </a:extLst>
          </p:cNvPr>
          <p:cNvSpPr/>
          <p:nvPr/>
        </p:nvSpPr>
        <p:spPr>
          <a:xfrm>
            <a:off x="6775444" y="722284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고과 상세 조회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D86B92-3D60-4B54-DF7C-895C4484E9FE}"/>
              </a:ext>
            </a:extLst>
          </p:cNvPr>
          <p:cNvSpPr/>
          <p:nvPr/>
        </p:nvSpPr>
        <p:spPr>
          <a:xfrm>
            <a:off x="6484681" y="2707495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 고과 수정   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41875-634E-9A0C-DA33-7390A558E9B9}"/>
              </a:ext>
            </a:extLst>
          </p:cNvPr>
          <p:cNvSpPr/>
          <p:nvPr/>
        </p:nvSpPr>
        <p:spPr>
          <a:xfrm>
            <a:off x="1090523" y="4782942"/>
            <a:ext cx="1297039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취소  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EC43BE-F019-2654-2B60-433879368E14}"/>
              </a:ext>
            </a:extLst>
          </p:cNvPr>
          <p:cNvSpPr/>
          <p:nvPr/>
        </p:nvSpPr>
        <p:spPr>
          <a:xfrm>
            <a:off x="9131628" y="4823048"/>
            <a:ext cx="1377250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완료   </a:t>
            </a:r>
          </a:p>
        </p:txBody>
      </p:sp>
    </p:spTree>
    <p:extLst>
      <p:ext uri="{BB962C8B-B14F-4D97-AF65-F5344CB8AC3E}">
        <p14:creationId xmlns:p14="http://schemas.microsoft.com/office/powerpoint/2010/main" val="1166345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BCF3B351-4860-F935-280B-B61609EE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27" y="1091442"/>
            <a:ext cx="6741348" cy="1768226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A4B4BA5-47C5-0081-70ED-2ABF5C70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993" y="3832139"/>
            <a:ext cx="3326459" cy="1761943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EF3A6A6-C5E9-908F-A78D-11839F879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137" y="3769176"/>
            <a:ext cx="3364087" cy="176755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FC98F7C-FAE0-63D2-C210-4D706FBE45B8}"/>
              </a:ext>
            </a:extLst>
          </p:cNvPr>
          <p:cNvSpPr/>
          <p:nvPr/>
        </p:nvSpPr>
        <p:spPr>
          <a:xfrm rot="6420000">
            <a:off x="3711405" y="3144333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1587B13-93CC-9FAB-0967-5472A18DBDD8}"/>
              </a:ext>
            </a:extLst>
          </p:cNvPr>
          <p:cNvSpPr/>
          <p:nvPr/>
        </p:nvSpPr>
        <p:spPr>
          <a:xfrm rot="2880000">
            <a:off x="7756590" y="3125518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AB86DB-BBB9-B635-1B32-68B7F754A1FB}"/>
              </a:ext>
            </a:extLst>
          </p:cNvPr>
          <p:cNvSpPr/>
          <p:nvPr/>
        </p:nvSpPr>
        <p:spPr>
          <a:xfrm>
            <a:off x="6725313" y="862653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상세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삭제로 이동  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06F77A-7062-9F26-5F77-7D92E065E5EE}"/>
              </a:ext>
            </a:extLst>
          </p:cNvPr>
          <p:cNvSpPr/>
          <p:nvPr/>
        </p:nvSpPr>
        <p:spPr>
          <a:xfrm>
            <a:off x="669418" y="3309073"/>
            <a:ext cx="1487539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  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DD86B-E593-1A08-7573-EE0414699BEC}"/>
              </a:ext>
            </a:extLst>
          </p:cNvPr>
          <p:cNvSpPr/>
          <p:nvPr/>
        </p:nvSpPr>
        <p:spPr>
          <a:xfrm>
            <a:off x="9783339" y="3489548"/>
            <a:ext cx="1577776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</a:t>
            </a:r>
          </a:p>
        </p:txBody>
      </p:sp>
    </p:spTree>
    <p:extLst>
      <p:ext uri="{BB962C8B-B14F-4D97-AF65-F5344CB8AC3E}">
        <p14:creationId xmlns:p14="http://schemas.microsoft.com/office/powerpoint/2010/main" val="2776338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4906850-0E07-3E99-337C-9E7AB71E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7" y="1263877"/>
            <a:ext cx="2713122" cy="2475378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7DF27AD-2C26-C733-DBD4-E555B4C5D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11" y="4368550"/>
            <a:ext cx="3304673" cy="1890796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D6A8019-4011-F1A8-9ABD-8AC0B95D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427" y="4318707"/>
            <a:ext cx="3525252" cy="1890218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68D1F8-5C9C-4C68-8294-376A7520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22" y="1302375"/>
            <a:ext cx="2743200" cy="2689147"/>
          </a:xfrm>
          <a:prstGeom prst="rect">
            <a:avLst/>
          </a:prstGeom>
        </p:spPr>
      </p:pic>
      <p:pic>
        <p:nvPicPr>
          <p:cNvPr id="8" name="그림 27">
            <a:extLst>
              <a:ext uri="{FF2B5EF4-FFF2-40B4-BE49-F238E27FC236}">
                <a16:creationId xmlns:a16="http://schemas.microsoft.com/office/drawing/2014/main" id="{FCD988D6-186A-338B-7BB2-CCAB19428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20000">
            <a:off x="4744324" y="2066890"/>
            <a:ext cx="2070265" cy="20999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29D446E-D1BF-E30C-48AF-012498A39230}"/>
              </a:ext>
            </a:extLst>
          </p:cNvPr>
          <p:cNvSpPr/>
          <p:nvPr/>
        </p:nvSpPr>
        <p:spPr>
          <a:xfrm>
            <a:off x="3095786" y="1073206"/>
            <a:ext cx="2369854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관리자로 로그인  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A1BE89-4D16-3611-FC97-AA197F348A83}"/>
              </a:ext>
            </a:extLst>
          </p:cNvPr>
          <p:cNvSpPr/>
          <p:nvPr/>
        </p:nvSpPr>
        <p:spPr>
          <a:xfrm>
            <a:off x="198181" y="4040995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관리자 메뉴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2A738-1EC2-B7F9-C1CC-481926A0C845}"/>
              </a:ext>
            </a:extLst>
          </p:cNvPr>
          <p:cNvSpPr/>
          <p:nvPr/>
        </p:nvSpPr>
        <p:spPr>
          <a:xfrm>
            <a:off x="9201813" y="5685311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메뉴 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급여 정보 전체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6AF5AB-B7F9-7F9E-D915-E75E4FBB1A94}"/>
              </a:ext>
            </a:extLst>
          </p:cNvPr>
          <p:cNvSpPr/>
          <p:nvPr/>
        </p:nvSpPr>
        <p:spPr>
          <a:xfrm>
            <a:off x="9562760" y="862653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전체 목록   </a:t>
            </a:r>
          </a:p>
        </p:txBody>
      </p:sp>
    </p:spTree>
    <p:extLst>
      <p:ext uri="{BB962C8B-B14F-4D97-AF65-F5344CB8AC3E}">
        <p14:creationId xmlns:p14="http://schemas.microsoft.com/office/powerpoint/2010/main" val="1463485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5089435-B9C2-B754-CBAA-EDB2571C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348" y="1081651"/>
            <a:ext cx="3836068" cy="1797092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D9FAC2B-2F97-DA87-BFCB-61364F39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10" y="3350512"/>
            <a:ext cx="2743200" cy="2904186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EEE8252-1297-C90E-66F0-CC83BD264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609" y="3348268"/>
            <a:ext cx="2743200" cy="29086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88284E3-DFEE-0708-F699-24A2F71E28BF}"/>
              </a:ext>
            </a:extLst>
          </p:cNvPr>
          <p:cNvSpPr/>
          <p:nvPr/>
        </p:nvSpPr>
        <p:spPr>
          <a:xfrm rot="6420000">
            <a:off x="3200063" y="2693149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63DF376-84A7-AF74-AB16-D5A4477664F9}"/>
              </a:ext>
            </a:extLst>
          </p:cNvPr>
          <p:cNvSpPr/>
          <p:nvPr/>
        </p:nvSpPr>
        <p:spPr>
          <a:xfrm rot="2940000">
            <a:off x="8143037" y="2773359"/>
            <a:ext cx="484724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9E400E-E66E-F8C9-7FB3-26B687441CF8}"/>
              </a:ext>
            </a:extLst>
          </p:cNvPr>
          <p:cNvSpPr/>
          <p:nvPr/>
        </p:nvSpPr>
        <p:spPr>
          <a:xfrm>
            <a:off x="6133760" y="952890"/>
            <a:ext cx="2008907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개별 조회 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en-US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</a:t>
            </a:r>
            <a:r>
              <a:rPr lang="en-US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9E201D-AD5A-9A1F-8CF2-B60305D45753}"/>
              </a:ext>
            </a:extLst>
          </p:cNvPr>
          <p:cNvSpPr/>
          <p:nvPr/>
        </p:nvSpPr>
        <p:spPr>
          <a:xfrm>
            <a:off x="1120602" y="2807758"/>
            <a:ext cx="168806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수정 완료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2E34DA-01EB-828D-7A95-626A5C6E1F8D}"/>
              </a:ext>
            </a:extLst>
          </p:cNvPr>
          <p:cNvSpPr/>
          <p:nvPr/>
        </p:nvSpPr>
        <p:spPr>
          <a:xfrm>
            <a:off x="8880970" y="2737573"/>
            <a:ext cx="168806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수정 취소 </a:t>
            </a:r>
          </a:p>
        </p:txBody>
      </p:sp>
    </p:spTree>
    <p:extLst>
      <p:ext uri="{BB962C8B-B14F-4D97-AF65-F5344CB8AC3E}">
        <p14:creationId xmlns:p14="http://schemas.microsoft.com/office/powerpoint/2010/main" val="17233257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C83316-D158-1B2C-9596-A1445256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15" y="1044078"/>
            <a:ext cx="4016542" cy="1962478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718E9F0-5F08-B412-7FA6-4EB5E246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69" y="3765971"/>
            <a:ext cx="3545304" cy="178250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1798AF3-0B6D-9B3E-2FCA-F462D126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36" y="3764071"/>
            <a:ext cx="3324726" cy="176625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55C2E05-2FB6-A8DB-3D7D-B0E4659670DE}"/>
              </a:ext>
            </a:extLst>
          </p:cNvPr>
          <p:cNvSpPr/>
          <p:nvPr/>
        </p:nvSpPr>
        <p:spPr>
          <a:xfrm rot="6420000">
            <a:off x="3746880" y="3192274"/>
            <a:ext cx="384461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EC81D19-1961-FDE5-FA1C-14A33119485E}"/>
              </a:ext>
            </a:extLst>
          </p:cNvPr>
          <p:cNvSpPr/>
          <p:nvPr/>
        </p:nvSpPr>
        <p:spPr>
          <a:xfrm rot="3300000">
            <a:off x="7446590" y="3222353"/>
            <a:ext cx="384461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6F04DB-6FC8-B214-A7AB-ED7E52D812DA}"/>
              </a:ext>
            </a:extLst>
          </p:cNvPr>
          <p:cNvSpPr/>
          <p:nvPr/>
        </p:nvSpPr>
        <p:spPr>
          <a:xfrm>
            <a:off x="6645102" y="832574"/>
            <a:ext cx="2209433" cy="445323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삭제로 이동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EFB1FA-EA7B-BF57-8654-74025A5433AF}"/>
              </a:ext>
            </a:extLst>
          </p:cNvPr>
          <p:cNvSpPr/>
          <p:nvPr/>
        </p:nvSpPr>
        <p:spPr>
          <a:xfrm>
            <a:off x="940128" y="3299048"/>
            <a:ext cx="168806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완료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279388-8686-5719-09FA-D602490BB712}"/>
              </a:ext>
            </a:extLst>
          </p:cNvPr>
          <p:cNvSpPr/>
          <p:nvPr/>
        </p:nvSpPr>
        <p:spPr>
          <a:xfrm>
            <a:off x="9171733" y="3379258"/>
            <a:ext cx="1688065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취소  </a:t>
            </a:r>
          </a:p>
        </p:txBody>
      </p:sp>
    </p:spTree>
    <p:extLst>
      <p:ext uri="{BB962C8B-B14F-4D97-AF65-F5344CB8AC3E}">
        <p14:creationId xmlns:p14="http://schemas.microsoft.com/office/powerpoint/2010/main" val="1450204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C299B43-9C8E-D842-2121-D4651A7D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3" y="1483093"/>
            <a:ext cx="3194384" cy="1916630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9879DE-F54E-A695-1709-9A76B434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42" y="4269219"/>
            <a:ext cx="4307305" cy="182877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2D3E9623-9C02-77BD-2FAE-67C580446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979" y="3994002"/>
            <a:ext cx="2943726" cy="2509546"/>
          </a:xfrm>
          <a:prstGeom prst="rect">
            <a:avLst/>
          </a:prstGeom>
        </p:spPr>
      </p:pic>
      <p:pic>
        <p:nvPicPr>
          <p:cNvPr id="6" name="그림 6" descr="텍스트, 모니터, 블랙, 은이(가) 표시된 사진&#10;&#10;자동 생성된 설명">
            <a:extLst>
              <a:ext uri="{FF2B5EF4-FFF2-40B4-BE49-F238E27FC236}">
                <a16:creationId xmlns:a16="http://schemas.microsoft.com/office/drawing/2014/main" id="{DFB5C0EC-461B-1813-2A43-741E8770B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215" y="1484309"/>
            <a:ext cx="3515226" cy="2104695"/>
          </a:xfrm>
          <a:prstGeom prst="rect">
            <a:avLst/>
          </a:prstGeom>
        </p:spPr>
      </p:pic>
      <p:pic>
        <p:nvPicPr>
          <p:cNvPr id="9" name="그림 27">
            <a:extLst>
              <a:ext uri="{FF2B5EF4-FFF2-40B4-BE49-F238E27FC236}">
                <a16:creationId xmlns:a16="http://schemas.microsoft.com/office/drawing/2014/main" id="{D25C23EF-41DA-5226-B7F0-3A1E08CD1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20000">
            <a:off x="4874666" y="1966627"/>
            <a:ext cx="2070265" cy="20999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1CDE95-A042-29D9-49CF-45C4194BA940}"/>
              </a:ext>
            </a:extLst>
          </p:cNvPr>
          <p:cNvSpPr/>
          <p:nvPr/>
        </p:nvSpPr>
        <p:spPr>
          <a:xfrm>
            <a:off x="3155944" y="1263705"/>
            <a:ext cx="2259564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지급내역으로 이동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5719F6-0C6E-B9CA-2A6F-35B893AB33E3}"/>
              </a:ext>
            </a:extLst>
          </p:cNvPr>
          <p:cNvSpPr/>
          <p:nvPr/>
        </p:nvSpPr>
        <p:spPr>
          <a:xfrm>
            <a:off x="559128" y="3860521"/>
            <a:ext cx="3051643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지급내역 전체 목록으로 이동 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7F6631-94DA-2784-11C6-7A6A34316C37}"/>
              </a:ext>
            </a:extLst>
          </p:cNvPr>
          <p:cNvSpPr/>
          <p:nvPr/>
        </p:nvSpPr>
        <p:spPr>
          <a:xfrm>
            <a:off x="8981234" y="3940732"/>
            <a:ext cx="2560354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전체 목록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DD228A-0750-551C-A632-9FD823B0D777}"/>
              </a:ext>
            </a:extLst>
          </p:cNvPr>
          <p:cNvSpPr/>
          <p:nvPr/>
        </p:nvSpPr>
        <p:spPr>
          <a:xfrm>
            <a:off x="9201813" y="1103285"/>
            <a:ext cx="2560354" cy="455349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개별 조회 </a:t>
            </a:r>
          </a:p>
        </p:txBody>
      </p:sp>
    </p:spTree>
    <p:extLst>
      <p:ext uri="{BB962C8B-B14F-4D97-AF65-F5344CB8AC3E}">
        <p14:creationId xmlns:p14="http://schemas.microsoft.com/office/powerpoint/2010/main" val="441698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589834-3FFD-4D66-7323-58D0EEEF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084" y="3627448"/>
            <a:ext cx="2743200" cy="2610998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BE8F819-9229-B642-1A31-3041686B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73" y="3664138"/>
            <a:ext cx="2743200" cy="2597777"/>
          </a:xfrm>
          <a:prstGeom prst="rect">
            <a:avLst/>
          </a:prstGeom>
        </p:spPr>
      </p:pic>
      <p:pic>
        <p:nvPicPr>
          <p:cNvPr id="6" name="그림 7" descr="텍스트, 화면, 블랙, 스크린샷이(가) 표시된 사진&#10;&#10;자동 생성된 설명">
            <a:extLst>
              <a:ext uri="{FF2B5EF4-FFF2-40B4-BE49-F238E27FC236}">
                <a16:creationId xmlns:a16="http://schemas.microsoft.com/office/drawing/2014/main" id="{B2C8715F-B1A1-4FF7-065E-9015D13DA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296" y="1143929"/>
            <a:ext cx="4578015" cy="197332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FC9A662-FA82-D075-B057-1FAA3D99640C}"/>
              </a:ext>
            </a:extLst>
          </p:cNvPr>
          <p:cNvSpPr/>
          <p:nvPr/>
        </p:nvSpPr>
        <p:spPr>
          <a:xfrm rot="6420000">
            <a:off x="2871660" y="3131678"/>
            <a:ext cx="364409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8A2E9C2-A218-14D6-BF76-E64E1359F874}"/>
              </a:ext>
            </a:extLst>
          </p:cNvPr>
          <p:cNvSpPr/>
          <p:nvPr/>
        </p:nvSpPr>
        <p:spPr>
          <a:xfrm rot="3480000">
            <a:off x="8338933" y="3001774"/>
            <a:ext cx="384461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1718F7-C855-1F0F-C23D-DB9D4B6657F2}"/>
              </a:ext>
            </a:extLst>
          </p:cNvPr>
          <p:cNvSpPr/>
          <p:nvPr/>
        </p:nvSpPr>
        <p:spPr>
          <a:xfrm>
            <a:off x="6098467" y="920332"/>
            <a:ext cx="2236517" cy="45522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상세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수정으로 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7873C4-053E-33FB-F993-1B1028FDC28C}"/>
              </a:ext>
            </a:extLst>
          </p:cNvPr>
          <p:cNvSpPr/>
          <p:nvPr/>
        </p:nvSpPr>
        <p:spPr>
          <a:xfrm>
            <a:off x="3594752" y="3433942"/>
            <a:ext cx="2236517" cy="45522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수정 완료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6F99FB-D24E-97CA-FEB9-B7033B12A2B4}"/>
              </a:ext>
            </a:extLst>
          </p:cNvPr>
          <p:cNvSpPr/>
          <p:nvPr/>
        </p:nvSpPr>
        <p:spPr>
          <a:xfrm>
            <a:off x="9354284" y="3443838"/>
            <a:ext cx="2236517" cy="45522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수정 취소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618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3E0481FF-86EB-8FF7-01F9-1D1DDAFE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611" y="1362918"/>
            <a:ext cx="4969042" cy="1816086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0B96EE-F08D-25BE-AD76-06153ACB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664" y="3806719"/>
            <a:ext cx="3384884" cy="1640851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A70D9A3-0EA6-50D6-149D-7A5EC9EF9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769" y="3809239"/>
            <a:ext cx="3304673" cy="16358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8A96BA8-FA98-BE3B-A26B-DADC279BFC56}"/>
              </a:ext>
            </a:extLst>
          </p:cNvPr>
          <p:cNvSpPr/>
          <p:nvPr/>
        </p:nvSpPr>
        <p:spPr>
          <a:xfrm rot="6420000">
            <a:off x="2871660" y="3131678"/>
            <a:ext cx="364409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FC00E4B-A297-A3D9-35AE-8B05094C3513}"/>
              </a:ext>
            </a:extLst>
          </p:cNvPr>
          <p:cNvSpPr/>
          <p:nvPr/>
        </p:nvSpPr>
        <p:spPr>
          <a:xfrm rot="3540000">
            <a:off x="8879428" y="3133683"/>
            <a:ext cx="364409" cy="370113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5B27E1-21D1-192B-97AA-F3BF63CC5C74}"/>
              </a:ext>
            </a:extLst>
          </p:cNvPr>
          <p:cNvSpPr/>
          <p:nvPr/>
        </p:nvSpPr>
        <p:spPr>
          <a:xfrm>
            <a:off x="3921324" y="3572488"/>
            <a:ext cx="2236517" cy="45522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삭제 완료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D663E8-0D04-60F1-D7D8-FD81C5994B28}"/>
              </a:ext>
            </a:extLst>
          </p:cNvPr>
          <p:cNvSpPr/>
          <p:nvPr/>
        </p:nvSpPr>
        <p:spPr>
          <a:xfrm>
            <a:off x="9314700" y="3542799"/>
            <a:ext cx="223651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삭제 취소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2ECCE4-FED5-AB5A-2A89-18B9BBF58AC1}"/>
              </a:ext>
            </a:extLst>
          </p:cNvPr>
          <p:cNvSpPr/>
          <p:nvPr/>
        </p:nvSpPr>
        <p:spPr>
          <a:xfrm>
            <a:off x="6395349" y="1138046"/>
            <a:ext cx="2236517" cy="45522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 상세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삭제로 이동</a:t>
            </a:r>
          </a:p>
        </p:txBody>
      </p:sp>
    </p:spTree>
    <p:extLst>
      <p:ext uri="{BB962C8B-B14F-4D97-AF65-F5344CB8AC3E}">
        <p14:creationId xmlns:p14="http://schemas.microsoft.com/office/powerpoint/2010/main" val="215499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2EEE8F7-D99C-D4B8-3738-24A1CF77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81" y="1332373"/>
            <a:ext cx="3406239" cy="2105175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911B70E-18C2-7323-4EF9-C06F6B1F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4236447"/>
            <a:ext cx="4316680" cy="2402926"/>
          </a:xfrm>
          <a:prstGeom prst="rect">
            <a:avLst/>
          </a:prstGeom>
        </p:spPr>
      </p:pic>
      <p:pic>
        <p:nvPicPr>
          <p:cNvPr id="9" name="그림 9" descr="달력이(가) 표시된 사진&#10;&#10;자동 생성된 설명">
            <a:extLst>
              <a:ext uri="{FF2B5EF4-FFF2-40B4-BE49-F238E27FC236}">
                <a16:creationId xmlns:a16="http://schemas.microsoft.com/office/drawing/2014/main" id="{89A78112-6999-6E73-4DFE-0552AC604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426" y="867170"/>
            <a:ext cx="3406240" cy="398560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F3849B1-20DD-4258-DACC-AA10620F0678}"/>
              </a:ext>
            </a:extLst>
          </p:cNvPr>
          <p:cNvSpPr/>
          <p:nvPr/>
        </p:nvSpPr>
        <p:spPr>
          <a:xfrm rot="-1920000">
            <a:off x="5234570" y="3985415"/>
            <a:ext cx="940128" cy="504700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EFE836F-0C1C-9324-63CA-5FB6ECEA8A02}"/>
              </a:ext>
            </a:extLst>
          </p:cNvPr>
          <p:cNvSpPr/>
          <p:nvPr/>
        </p:nvSpPr>
        <p:spPr>
          <a:xfrm rot="5400000">
            <a:off x="2352797" y="3629395"/>
            <a:ext cx="564077" cy="435428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2F80DE3-CFD2-A94B-8E4D-F4E2F485D8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82" t="53302" r="-1107" b="472"/>
          <a:stretch/>
        </p:blipFill>
        <p:spPr>
          <a:xfrm>
            <a:off x="6392884" y="5220734"/>
            <a:ext cx="3453777" cy="107818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365869D-8EE0-8EB1-1B9F-CC7AED6A8BB9}"/>
              </a:ext>
            </a:extLst>
          </p:cNvPr>
          <p:cNvSpPr/>
          <p:nvPr/>
        </p:nvSpPr>
        <p:spPr>
          <a:xfrm>
            <a:off x="5311732" y="5479966"/>
            <a:ext cx="870856" cy="435428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43E8A2-4614-4F78-B99B-2BBD3E32C8D5}"/>
              </a:ext>
            </a:extLst>
          </p:cNvPr>
          <p:cNvSpPr/>
          <p:nvPr/>
        </p:nvSpPr>
        <p:spPr>
          <a:xfrm>
            <a:off x="8859487" y="712519"/>
            <a:ext cx="1830778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정보 전체 목록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FE2489-103C-4042-CDAD-BC6E7FD4D59E}"/>
              </a:ext>
            </a:extLst>
          </p:cNvPr>
          <p:cNvSpPr/>
          <p:nvPr/>
        </p:nvSpPr>
        <p:spPr>
          <a:xfrm>
            <a:off x="9047513" y="4997532"/>
            <a:ext cx="1830778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숫자 잘못 기입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AF090D-5B51-ED8D-7E4F-59731E27A9C8}"/>
              </a:ext>
            </a:extLst>
          </p:cNvPr>
          <p:cNvSpPr/>
          <p:nvPr/>
        </p:nvSpPr>
        <p:spPr>
          <a:xfrm>
            <a:off x="3159330" y="3899064"/>
            <a:ext cx="1830778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51F792-D3F4-1207-C426-0D3598857245}"/>
              </a:ext>
            </a:extLst>
          </p:cNvPr>
          <p:cNvSpPr/>
          <p:nvPr/>
        </p:nvSpPr>
        <p:spPr>
          <a:xfrm>
            <a:off x="3574967" y="1108362"/>
            <a:ext cx="1830778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열람자 메뉴</a:t>
            </a:r>
          </a:p>
        </p:txBody>
      </p:sp>
    </p:spTree>
    <p:extLst>
      <p:ext uri="{BB962C8B-B14F-4D97-AF65-F5344CB8AC3E}">
        <p14:creationId xmlns:p14="http://schemas.microsoft.com/office/powerpoint/2010/main" val="255011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7EDE1-1A4A-E240-9A9A-F624EC7E7E6C}"/>
              </a:ext>
            </a:extLst>
          </p:cNvPr>
          <p:cNvSpPr txBox="1"/>
          <p:nvPr/>
        </p:nvSpPr>
        <p:spPr>
          <a:xfrm>
            <a:off x="218270" y="719724"/>
            <a:ext cx="5665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     </a:t>
            </a: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</a:t>
            </a:r>
            <a:endParaRPr kumimoji="1"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3A1A9-0E45-487B-E870-AE87A196879E}"/>
              </a:ext>
            </a:extLst>
          </p:cNvPr>
          <p:cNvSpPr txBox="1"/>
          <p:nvPr/>
        </p:nvSpPr>
        <p:spPr>
          <a:xfrm>
            <a:off x="4872841" y="715988"/>
            <a:ext cx="7066454" cy="30931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직원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인사평가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등급</a:t>
            </a:r>
            <a:endParaRPr lang="en-US" altLang="ko-KR" sz="13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lvl="1"/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A(90~100),B(80~89),C(70~79),D(0~69)</a:t>
            </a:r>
            <a:r>
              <a:rPr lang="ko-KR" altLang="en-US" sz="1300" dirty="0">
                <a:latin typeface="Malgun Gothic"/>
                <a:ea typeface="Malgun Gothic"/>
              </a:rPr>
              <a:t>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구성</a:t>
            </a:r>
            <a:endParaRPr lang="en-US" altLang="ko-KR" sz="1300" dirty="0">
              <a:latin typeface="Malgun Gothic"/>
              <a:ea typeface="Malgun Gothic"/>
            </a:endParaRPr>
          </a:p>
          <a:p>
            <a:pPr>
              <a:buChar char="•"/>
            </a:pPr>
            <a:endParaRPr lang="ko-KR" altLang="en-US" sz="1300" b="1" dirty="0"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인사고과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테이블</a:t>
            </a: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300" dirty="0">
                <a:latin typeface="Malgun Gothic"/>
                <a:ea typeface="Malgun Gothic"/>
              </a:rPr>
              <a:t>       직원번호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(pk), </a:t>
            </a:r>
            <a:r>
              <a:rPr lang="ko-KR" altLang="en-US" sz="1300" dirty="0">
                <a:latin typeface="Malgun Gothic"/>
                <a:ea typeface="Malgun Gothic"/>
              </a:rPr>
              <a:t>평가항목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1300" dirty="0">
                <a:latin typeface="Malgun Gothic"/>
                <a:ea typeface="Malgun Gothic"/>
              </a:rPr>
              <a:t>가지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300" dirty="0">
                <a:latin typeface="Malgun Gothic"/>
                <a:ea typeface="Malgun Gothic"/>
              </a:rPr>
              <a:t>인사평가 총점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Malgun Gothic"/>
                <a:ea typeface="Malgun Gothic"/>
              </a:rPr>
              <a:t>인사평가 등급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300" dirty="0">
                <a:latin typeface="Malgun Gothic"/>
                <a:ea typeface="Malgun Gothic"/>
              </a:rPr>
              <a:t>       비고 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(A: </a:t>
            </a:r>
            <a:r>
              <a:rPr lang="ko-KR" altLang="en-US" sz="1300" dirty="0">
                <a:latin typeface="Malgun Gothic"/>
                <a:ea typeface="Malgun Gothic"/>
              </a:rPr>
              <a:t>임금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30% </a:t>
            </a:r>
            <a:r>
              <a:rPr lang="ko-KR" altLang="en-US" sz="1300" dirty="0">
                <a:latin typeface="Malgun Gothic"/>
                <a:ea typeface="Malgun Gothic"/>
              </a:rPr>
              <a:t>보너스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/B: </a:t>
            </a:r>
            <a:r>
              <a:rPr lang="ko-KR" altLang="en-US" sz="1300" dirty="0">
                <a:latin typeface="Malgun Gothic"/>
                <a:ea typeface="Malgun Gothic"/>
              </a:rPr>
              <a:t>임금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15% </a:t>
            </a:r>
            <a:r>
              <a:rPr lang="ko-KR" altLang="en-US" sz="1300" dirty="0">
                <a:latin typeface="Malgun Gothic"/>
                <a:ea typeface="Malgun Gothic"/>
              </a:rPr>
              <a:t>보너스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/C: </a:t>
            </a:r>
            <a:r>
              <a:rPr lang="ko-KR" altLang="en-US" sz="1300" dirty="0">
                <a:latin typeface="Malgun Gothic"/>
                <a:ea typeface="Malgun Gothic"/>
              </a:rPr>
              <a:t>임금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5% </a:t>
            </a:r>
            <a:r>
              <a:rPr lang="ko-KR" altLang="en-US" sz="1300" dirty="0">
                <a:latin typeface="Malgun Gothic"/>
                <a:ea typeface="Malgun Gothic"/>
              </a:rPr>
              <a:t>보너스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/D: </a:t>
            </a:r>
            <a:r>
              <a:rPr lang="ko-KR" altLang="en-US" sz="1300" dirty="0">
                <a:latin typeface="Malgun Gothic"/>
                <a:ea typeface="Malgun Gothic"/>
              </a:rPr>
              <a:t>임금유지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 </a:t>
            </a:r>
          </a:p>
          <a:p>
            <a:r>
              <a:rPr lang="ko-KR" altLang="en-US" sz="1300" dirty="0">
                <a:latin typeface="Malgun Gothic"/>
                <a:ea typeface="Malgun Gothic"/>
              </a:rPr>
              <a:t>       인사평가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실시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날짜 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구성</a:t>
            </a:r>
            <a:endParaRPr lang="ko-KR" altLang="en-US" sz="1300" dirty="0">
              <a:solidFill>
                <a:srgbClr val="DB4437"/>
              </a:solidFill>
              <a:latin typeface="Malgun Gothic"/>
              <a:ea typeface="Malgun Gothic"/>
            </a:endParaRPr>
          </a:p>
          <a:p>
            <a:endParaRPr lang="ko-KR" altLang="en-US" sz="1300" dirty="0"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인사평가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기록은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최근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평가일시를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기준으로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en-US" altLang="ko-KR" sz="1300" dirty="0">
                <a:solidFill>
                  <a:srgbClr val="7A82FF"/>
                </a:solidFill>
                <a:latin typeface="Malgun Gothic"/>
                <a:ea typeface="Malgun Gothic"/>
              </a:rPr>
              <a:t>3년</a:t>
            </a:r>
            <a:r>
              <a:rPr lang="en-US" altLang="ko-KR" sz="1300" dirty="0">
                <a:latin typeface="Malgun Gothic"/>
                <a:ea typeface="Malgun Gothic"/>
              </a:rPr>
              <a:t> </a:t>
            </a:r>
            <a:r>
              <a:rPr lang="en-US" altLang="ko-KR" sz="1300" dirty="0" err="1">
                <a:latin typeface="Malgun Gothic"/>
                <a:ea typeface="Malgun Gothic"/>
              </a:rPr>
              <a:t>보관</a:t>
            </a:r>
            <a:r>
              <a:rPr lang="en-US" altLang="ko-KR" sz="1300" dirty="0">
                <a:latin typeface="Malgun Gothic"/>
                <a:ea typeface="Malgun Gothic"/>
              </a:rPr>
              <a:t> (3</a:t>
            </a:r>
            <a:r>
              <a:rPr lang="ko-KR" sz="1300" dirty="0">
                <a:latin typeface="Malgun Gothic"/>
                <a:ea typeface="Malgun Gothic"/>
              </a:rPr>
              <a:t>년이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지난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기록은</a:t>
            </a:r>
            <a:r>
              <a:rPr lang="en-US" altLang="ko-KR" sz="1300" dirty="0">
                <a:latin typeface="Malgun Gothic"/>
                <a:ea typeface="Malgun Gothic"/>
              </a:rPr>
              <a:t>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삭제</a:t>
            </a:r>
            <a:r>
              <a:rPr lang="en-US" altLang="ko-KR" sz="1300" dirty="0">
                <a:solidFill>
                  <a:srgbClr val="DB4437"/>
                </a:solidFill>
                <a:latin typeface="Malgun Gothic"/>
                <a:ea typeface="Malgun Gothic"/>
              </a:rPr>
              <a:t>)</a:t>
            </a:r>
            <a:endParaRPr lang="ko-KR" altLang="en-US" sz="1300" dirty="0">
              <a:solidFill>
                <a:srgbClr val="DB4437"/>
              </a:solidFill>
              <a:latin typeface="Malgun Gothic"/>
              <a:ea typeface="Malgun Gothic"/>
            </a:endParaRPr>
          </a:p>
          <a:p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    </a:t>
            </a:r>
            <a:r>
              <a:rPr lang="ko-KR" altLang="en-US" sz="1300" dirty="0">
                <a:solidFill>
                  <a:srgbClr val="6069FF"/>
                </a:solidFill>
                <a:latin typeface="Malgun Gothic"/>
                <a:ea typeface="Malgun Gothic"/>
              </a:rPr>
              <a:t>  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평가</a:t>
            </a:r>
            <a:r>
              <a:rPr lang="en-US" altLang="ko-KR" sz="13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연도별</a:t>
            </a:r>
            <a:r>
              <a:rPr lang="en-US" altLang="ko-KR" sz="13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직급</a:t>
            </a:r>
            <a:r>
              <a:rPr lang="en-US" altLang="ko-KR" sz="13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부서번호</a:t>
            </a:r>
            <a:r>
              <a:rPr lang="en-US" altLang="ko-KR" sz="13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sz="1300" dirty="0">
                <a:solidFill>
                  <a:srgbClr val="6069FF"/>
                </a:solidFill>
                <a:latin typeface="Malgun Gothic"/>
                <a:ea typeface="Malgun Gothic"/>
              </a:rPr>
              <a:t>직원번호별</a:t>
            </a:r>
            <a:r>
              <a:rPr lang="ko-KR" sz="1300" dirty="0">
                <a:latin typeface="Malgun Gothic"/>
                <a:ea typeface="Malgun Gothic"/>
              </a:rPr>
              <a:t>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조회가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sz="1300" dirty="0">
                <a:latin typeface="Malgun Gothic"/>
                <a:ea typeface="Malgun Gothic"/>
              </a:rPr>
              <a:t>가능</a:t>
            </a:r>
            <a:endParaRPr lang="ko-KR" sz="1300" dirty="0">
              <a:solidFill>
                <a:srgbClr val="DB4437"/>
              </a:solidFill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endParaRPr lang="ko-KR" altLang="en-US" sz="1300" dirty="0"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인사팀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관리자가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본인을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제외한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직원별로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항목에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대한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점수를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입력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endParaRPr lang="ko-KR" altLang="en-US" sz="1300" b="1" dirty="0"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endParaRPr lang="en-US" altLang="ko-KR" sz="13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buFont typeface="Arial"/>
              <a:buChar char="•"/>
            </a:pPr>
            <a:r>
              <a:rPr lang="ko-KR" altLang="en-US" sz="1300" b="1" dirty="0">
                <a:latin typeface="Malgun Gothic"/>
                <a:ea typeface="Malgun Gothic"/>
              </a:rPr>
              <a:t> 점수를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측정하는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항목은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3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1300" b="1" dirty="0">
                <a:solidFill>
                  <a:srgbClr val="6069FF"/>
                </a:solidFill>
                <a:latin typeface="Malgun Gothic"/>
                <a:ea typeface="Malgun Gothic"/>
              </a:rPr>
              <a:t>가지</a:t>
            </a:r>
            <a:r>
              <a:rPr lang="ko-KR" altLang="en-US" sz="1300" b="1" dirty="0">
                <a:latin typeface="Malgun Gothic"/>
                <a:ea typeface="Malgun Gothic"/>
              </a:rPr>
              <a:t>로</a:t>
            </a:r>
            <a:r>
              <a:rPr lang="en-US" altLang="ko-KR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구성</a:t>
            </a:r>
            <a:endParaRPr lang="en-US" altLang="ko-KR" sz="1300" b="1" dirty="0">
              <a:latin typeface="Malgun Gothic"/>
              <a:ea typeface="Malgun Gothic"/>
            </a:endParaRPr>
          </a:p>
          <a:p>
            <a:pPr marL="285750">
              <a:buFont typeface="Arial"/>
              <a:buChar char="•"/>
            </a:pPr>
            <a:r>
              <a:rPr lang="ko-KR" altLang="en-US" sz="1300" dirty="0">
                <a:latin typeface="Malgun Gothic"/>
                <a:ea typeface="Malgun Gothic"/>
              </a:rPr>
              <a:t> 모든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항목에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대한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점수를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입력했을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시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총점이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표시되며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7A82FF"/>
                </a:solidFill>
                <a:latin typeface="Malgun Gothic"/>
                <a:ea typeface="Malgun Gothic"/>
              </a:rPr>
              <a:t>총점에</a:t>
            </a:r>
            <a:r>
              <a:rPr lang="en-US" altLang="ko-KR" sz="1300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7A82FF"/>
                </a:solidFill>
                <a:latin typeface="Malgun Gothic"/>
                <a:ea typeface="Malgun Gothic"/>
              </a:rPr>
              <a:t>따라</a:t>
            </a:r>
            <a:r>
              <a:rPr lang="en-US" altLang="ko-KR" sz="1300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7A82FF"/>
                </a:solidFill>
                <a:latin typeface="Malgun Gothic"/>
                <a:ea typeface="Malgun Gothic"/>
              </a:rPr>
              <a:t>등급</a:t>
            </a:r>
            <a:r>
              <a:rPr lang="ko-KR" altLang="en-US" sz="1300" dirty="0">
                <a:latin typeface="Malgun Gothic"/>
                <a:ea typeface="Malgun Gothic"/>
              </a:rPr>
              <a:t>이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latin typeface="Malgun Gothic"/>
                <a:ea typeface="Malgun Gothic"/>
              </a:rPr>
              <a:t>부여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B2FCB-8198-9D93-1DA0-25BE31CFC20E}"/>
              </a:ext>
            </a:extLst>
          </p:cNvPr>
          <p:cNvSpPr txBox="1"/>
          <p:nvPr/>
        </p:nvSpPr>
        <p:spPr>
          <a:xfrm>
            <a:off x="5180751" y="3962862"/>
            <a:ext cx="5840670" cy="2509918"/>
          </a:xfrm>
          <a:prstGeom prst="rect">
            <a:avLst/>
          </a:prstGeom>
          <a:solidFill>
            <a:srgbClr val="D4D1FF"/>
          </a:solidFill>
          <a:ln>
            <a:solidFill>
              <a:srgbClr val="969B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ctr">
            <a:spAutoFit/>
          </a:bodyPr>
          <a:lstStyle/>
          <a:p>
            <a:pPr>
              <a:lnSpc>
                <a:spcPct val="120000"/>
              </a:lnSpc>
              <a:buChar char="•"/>
            </a:pPr>
            <a:r>
              <a:rPr lang="en-US" altLang="ko-KR" sz="11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5</a:t>
            </a:r>
            <a:r>
              <a:rPr lang="ko-KR" altLang="en-US" sz="1100" b="1" dirty="0">
                <a:solidFill>
                  <a:srgbClr val="6069FF"/>
                </a:solidFill>
                <a:latin typeface="Malgun Gothic"/>
                <a:ea typeface="Malgun Gothic"/>
              </a:rPr>
              <a:t>가지</a:t>
            </a:r>
            <a:r>
              <a:rPr lang="en-US" altLang="ko-KR" sz="11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solidFill>
                  <a:srgbClr val="6069FF"/>
                </a:solidFill>
                <a:latin typeface="Malgun Gothic"/>
                <a:ea typeface="Malgun Gothic"/>
              </a:rPr>
              <a:t>항목</a:t>
            </a:r>
            <a:endParaRPr lang="en-US" altLang="ko-KR" sz="1100" b="1" dirty="0">
              <a:solidFill>
                <a:srgbClr val="6069FF"/>
              </a:solidFill>
              <a:latin typeface="Malgun Gothic"/>
              <a:ea typeface="Malgun Gothic"/>
            </a:endParaRP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100" u="sng" dirty="0">
                <a:latin typeface="Malgun Gothic"/>
                <a:ea typeface="Malgun Gothic"/>
                <a:cs typeface="Arial"/>
              </a:rPr>
              <a:t>관리능력</a:t>
            </a:r>
            <a:br>
              <a:rPr lang="en-US" altLang="ko-KR" sz="1100" u="sng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</a:br>
            <a:r>
              <a:rPr lang="ko-KR" altLang="en-US" sz="1100" dirty="0">
                <a:latin typeface="Malgun Gothic"/>
                <a:ea typeface="Malgun Gothic"/>
                <a:cs typeface="Arial"/>
              </a:rPr>
              <a:t>업무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우선순위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선정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및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위기상황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대처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능력의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정도</a:t>
            </a:r>
            <a:endParaRPr lang="en-US" altLang="ko-KR" sz="1100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100" u="sng" dirty="0">
                <a:latin typeface="Malgun Gothic"/>
                <a:ea typeface="Malgun Gothic"/>
                <a:cs typeface="Arial"/>
              </a:rPr>
              <a:t>유대관계</a:t>
            </a:r>
            <a:br>
              <a:rPr lang="en-US" altLang="ko-KR" sz="1100" u="sng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</a:br>
            <a:r>
              <a:rPr lang="ko-KR" altLang="en-US" sz="1100" dirty="0">
                <a:latin typeface="Malgun Gothic"/>
                <a:ea typeface="Malgun Gothic"/>
                <a:cs typeface="Arial"/>
              </a:rPr>
              <a:t>구성원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및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 err="1">
                <a:latin typeface="Malgun Gothic"/>
                <a:ea typeface="Malgun Gothic"/>
                <a:cs typeface="Arial"/>
              </a:rPr>
              <a:t>타부서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간의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의사소통과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협업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여부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.</a:t>
            </a: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100" u="sng" dirty="0">
                <a:latin typeface="Malgun Gothic"/>
                <a:ea typeface="Malgun Gothic"/>
                <a:cs typeface="Arial"/>
              </a:rPr>
              <a:t>책임감</a:t>
            </a:r>
            <a:br>
              <a:rPr lang="en-US" altLang="ko-KR" sz="1100" u="sng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</a:br>
            <a:r>
              <a:rPr lang="ko-KR" altLang="en-US" sz="1100" dirty="0">
                <a:latin typeface="Malgun Gothic"/>
                <a:ea typeface="Malgun Gothic"/>
                <a:cs typeface="Arial"/>
              </a:rPr>
              <a:t>담당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일을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책임감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있게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수행하고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그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결과에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대하여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책임을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지는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태도</a:t>
            </a:r>
            <a:endParaRPr lang="en-US" altLang="ko-KR" sz="1100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100" u="sng" dirty="0">
                <a:latin typeface="Malgun Gothic"/>
                <a:ea typeface="Malgun Gothic"/>
                <a:cs typeface="Arial"/>
              </a:rPr>
              <a:t>근면성</a:t>
            </a:r>
            <a:br>
              <a:rPr lang="en-US" altLang="ko-KR" sz="1100" u="sng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</a:br>
            <a:r>
              <a:rPr lang="ko-KR" altLang="en-US" sz="1100" dirty="0">
                <a:latin typeface="Malgun Gothic"/>
                <a:ea typeface="Malgun Gothic"/>
                <a:cs typeface="Arial"/>
              </a:rPr>
              <a:t>성실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근면한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자세로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업무에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임하고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있는지의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여부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(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지각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,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조퇴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,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결근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반영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)</a:t>
            </a: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100" u="sng" dirty="0">
                <a:latin typeface="Malgun Gothic"/>
                <a:ea typeface="Malgun Gothic"/>
                <a:cs typeface="Arial"/>
              </a:rPr>
              <a:t>업무지식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: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담당업무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수행에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필요한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전문지식의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Arial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Arial"/>
              </a:rPr>
              <a:t>정도</a:t>
            </a:r>
            <a:endParaRPr lang="en-US" altLang="ko-KR" sz="1100" dirty="0">
              <a:latin typeface="Malgun Gothic"/>
              <a:ea typeface="Malgun Gothic"/>
              <a:cs typeface="Arial"/>
            </a:endParaRP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b="1" dirty="0">
                <a:latin typeface="Malgun Gothic"/>
                <a:ea typeface="Malgun Gothic"/>
              </a:rPr>
              <a:t> 한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문항당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최대점수는</a:t>
            </a:r>
            <a:r>
              <a:rPr lang="en-US" altLang="ko-KR" sz="11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20</a:t>
            </a:r>
            <a:r>
              <a:rPr lang="ko-KR" altLang="en-US" sz="1100" b="1" dirty="0">
                <a:solidFill>
                  <a:srgbClr val="6069FF"/>
                </a:solidFill>
                <a:latin typeface="Malgun Gothic"/>
                <a:ea typeface="Malgun Gothic"/>
              </a:rPr>
              <a:t>점</a:t>
            </a:r>
          </a:p>
          <a:p>
            <a:pPr marL="285750">
              <a:lnSpc>
                <a:spcPct val="120000"/>
              </a:lnSpc>
              <a:buFont typeface="Calibri"/>
              <a:buChar char="-"/>
            </a:pPr>
            <a:r>
              <a:rPr lang="ko-KR" altLang="en-US" sz="1100" dirty="0">
                <a:solidFill>
                  <a:srgbClr val="000000"/>
                </a:solidFill>
                <a:latin typeface="Malgun Gothic"/>
                <a:ea typeface="Malgun Gothic"/>
              </a:rPr>
              <a:t> 모든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latin typeface="Malgun Gothic"/>
                <a:ea typeface="Malgun Gothic"/>
              </a:rPr>
              <a:t>항목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latin typeface="Malgun Gothic"/>
                <a:ea typeface="Malgun Gothic"/>
              </a:rPr>
              <a:t>입력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latin typeface="Malgun Gothic"/>
                <a:ea typeface="Malgun Gothic"/>
              </a:rPr>
              <a:t>후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latin typeface="Malgun Gothic"/>
                <a:ea typeface="Malgun Gothic"/>
              </a:rPr>
              <a:t>수정이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dirty="0">
                <a:latin typeface="Malgun Gothic"/>
                <a:ea typeface="Malgun Gothic"/>
              </a:rPr>
              <a:t>필요하다면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직원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개인조회후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항목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수정이</a:t>
            </a:r>
            <a:r>
              <a:rPr lang="en-US" altLang="ko-KR" sz="11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3190356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7" descr="텍스트, 득점판이(가) 표시된 사진&#10;&#10;자동 생성된 설명">
            <a:extLst>
              <a:ext uri="{FF2B5EF4-FFF2-40B4-BE49-F238E27FC236}">
                <a16:creationId xmlns:a16="http://schemas.microsoft.com/office/drawing/2014/main" id="{60D62867-C7EC-877D-167D-E9F222BC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9" y="1808523"/>
            <a:ext cx="3544784" cy="4804537"/>
          </a:xfrm>
          <a:prstGeom prst="rect">
            <a:avLst/>
          </a:prstGeom>
        </p:spPr>
      </p:pic>
      <p:pic>
        <p:nvPicPr>
          <p:cNvPr id="14" name="그림 14" descr="텍스트, 모니터, 스크린샷, 블랙이(가) 표시된 사진&#10;&#10;자동 생성된 설명">
            <a:extLst>
              <a:ext uri="{FF2B5EF4-FFF2-40B4-BE49-F238E27FC236}">
                <a16:creationId xmlns:a16="http://schemas.microsoft.com/office/drawing/2014/main" id="{2023B7CB-C170-2345-23C8-5B132E56A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2" r="-132" b="36740"/>
          <a:stretch/>
        </p:blipFill>
        <p:spPr>
          <a:xfrm>
            <a:off x="4546270" y="1843572"/>
            <a:ext cx="7523033" cy="226880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B7ABA40-5502-6844-BBFD-FAD9227C5808}"/>
              </a:ext>
            </a:extLst>
          </p:cNvPr>
          <p:cNvSpPr/>
          <p:nvPr/>
        </p:nvSpPr>
        <p:spPr>
          <a:xfrm>
            <a:off x="3931226" y="5366162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3EB749-2C0D-AEDA-657B-7EBB385E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751" y="4790628"/>
            <a:ext cx="3238005" cy="180916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A59A838-D97A-3932-B8CB-D16F2644E415}"/>
              </a:ext>
            </a:extLst>
          </p:cNvPr>
          <p:cNvSpPr/>
          <p:nvPr/>
        </p:nvSpPr>
        <p:spPr>
          <a:xfrm>
            <a:off x="3931226" y="2981201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57B7BD1-49C6-0F59-C88F-2687D2990555}"/>
              </a:ext>
            </a:extLst>
          </p:cNvPr>
          <p:cNvSpPr/>
          <p:nvPr/>
        </p:nvSpPr>
        <p:spPr>
          <a:xfrm rot="5400000">
            <a:off x="5831278" y="4287486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1711A1-259B-30D1-97F3-CE55C8FDEC20}"/>
              </a:ext>
            </a:extLst>
          </p:cNvPr>
          <p:cNvSpPr/>
          <p:nvPr/>
        </p:nvSpPr>
        <p:spPr>
          <a:xfrm>
            <a:off x="1823357" y="1217222"/>
            <a:ext cx="2008907" cy="534388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부서별 직원 정보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생산팀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ECDCE0-7B6B-9770-0EAD-AB454F072CCA}"/>
              </a:ext>
            </a:extLst>
          </p:cNvPr>
          <p:cNvSpPr/>
          <p:nvPr/>
        </p:nvSpPr>
        <p:spPr>
          <a:xfrm>
            <a:off x="6801097" y="153389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정보 개별 조회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05D77B-E5FC-05BA-324F-773FFE49AD25}"/>
              </a:ext>
            </a:extLst>
          </p:cNvPr>
          <p:cNvSpPr/>
          <p:nvPr/>
        </p:nvSpPr>
        <p:spPr>
          <a:xfrm>
            <a:off x="6929746" y="443345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</p:spTree>
    <p:extLst>
      <p:ext uri="{BB962C8B-B14F-4D97-AF65-F5344CB8AC3E}">
        <p14:creationId xmlns:p14="http://schemas.microsoft.com/office/powerpoint/2010/main" val="899484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EEAF00-4801-FED5-E735-669E92FE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815962"/>
            <a:ext cx="3584368" cy="4858931"/>
          </a:xfrm>
          <a:prstGeom prst="rect">
            <a:avLst/>
          </a:prstGeom>
        </p:spPr>
      </p:pic>
      <p:pic>
        <p:nvPicPr>
          <p:cNvPr id="3" name="그림 8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67E558A1-4410-E07F-2257-C34A9E5A9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34" b="36612"/>
          <a:stretch/>
        </p:blipFill>
        <p:spPr>
          <a:xfrm>
            <a:off x="4655127" y="1814425"/>
            <a:ext cx="7404268" cy="229781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9B19F07-7256-0F09-7B76-70CA132A84FE}"/>
              </a:ext>
            </a:extLst>
          </p:cNvPr>
          <p:cNvSpPr/>
          <p:nvPr/>
        </p:nvSpPr>
        <p:spPr>
          <a:xfrm>
            <a:off x="3980707" y="5415643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2798C9E-3CC9-80F4-30D0-E38E9690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232" y="4840110"/>
            <a:ext cx="3238005" cy="180916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C62A1E1-D846-F111-1021-386A4909CAC7}"/>
              </a:ext>
            </a:extLst>
          </p:cNvPr>
          <p:cNvSpPr/>
          <p:nvPr/>
        </p:nvSpPr>
        <p:spPr>
          <a:xfrm>
            <a:off x="4000499" y="2842656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F85DDAF-7598-B655-D24B-E4588050C7D6}"/>
              </a:ext>
            </a:extLst>
          </p:cNvPr>
          <p:cNvSpPr/>
          <p:nvPr/>
        </p:nvSpPr>
        <p:spPr>
          <a:xfrm rot="5400000">
            <a:off x="5831278" y="4257799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4A379F-7D5D-2E6B-3F02-8DC7B05D7D39}"/>
              </a:ext>
            </a:extLst>
          </p:cNvPr>
          <p:cNvSpPr/>
          <p:nvPr/>
        </p:nvSpPr>
        <p:spPr>
          <a:xfrm>
            <a:off x="6890162" y="157348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정보 개별 조회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E0E99D-B4CE-8A57-F31D-9B493027E9CC}"/>
              </a:ext>
            </a:extLst>
          </p:cNvPr>
          <p:cNvSpPr/>
          <p:nvPr/>
        </p:nvSpPr>
        <p:spPr>
          <a:xfrm>
            <a:off x="1843149" y="1256806"/>
            <a:ext cx="2008907" cy="534388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부서별 직원 정보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인사팀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72EA5D-99DB-912F-230E-EAC022DC4696}"/>
              </a:ext>
            </a:extLst>
          </p:cNvPr>
          <p:cNvSpPr/>
          <p:nvPr/>
        </p:nvSpPr>
        <p:spPr>
          <a:xfrm>
            <a:off x="6929746" y="443345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</p:spTree>
    <p:extLst>
      <p:ext uri="{BB962C8B-B14F-4D97-AF65-F5344CB8AC3E}">
        <p14:creationId xmlns:p14="http://schemas.microsoft.com/office/powerpoint/2010/main" val="1166373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310FBC7-8DBA-941C-EFB8-29ADCDB4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704869"/>
            <a:ext cx="3713018" cy="4982158"/>
          </a:xfrm>
          <a:prstGeom prst="rect">
            <a:avLst/>
          </a:prstGeom>
        </p:spPr>
      </p:pic>
      <p:pic>
        <p:nvPicPr>
          <p:cNvPr id="9" name="그림 9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A16BC141-F10E-FDC1-6604-586B220FD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35" b="34483"/>
          <a:stretch/>
        </p:blipFill>
        <p:spPr>
          <a:xfrm>
            <a:off x="4665023" y="1705333"/>
            <a:ext cx="7325104" cy="22586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2DB8DE3-872E-0685-7B4B-2A1DAEA5F99D}"/>
              </a:ext>
            </a:extLst>
          </p:cNvPr>
          <p:cNvSpPr/>
          <p:nvPr/>
        </p:nvSpPr>
        <p:spPr>
          <a:xfrm>
            <a:off x="4049979" y="5376059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119B826-A2CE-7D9E-5EDC-9E729F75B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504" y="4800526"/>
            <a:ext cx="3238005" cy="180916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04BE606-F12D-9A50-E4EC-824BA34745A6}"/>
              </a:ext>
            </a:extLst>
          </p:cNvPr>
          <p:cNvSpPr/>
          <p:nvPr/>
        </p:nvSpPr>
        <p:spPr>
          <a:xfrm>
            <a:off x="4040083" y="2733799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31A53AA-F147-405D-89A0-6632B6448E2C}"/>
              </a:ext>
            </a:extLst>
          </p:cNvPr>
          <p:cNvSpPr/>
          <p:nvPr/>
        </p:nvSpPr>
        <p:spPr>
          <a:xfrm rot="5400000">
            <a:off x="5831278" y="4139045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6B9C29-6283-1B6F-01ED-A717B0E7EEBD}"/>
              </a:ext>
            </a:extLst>
          </p:cNvPr>
          <p:cNvSpPr/>
          <p:nvPr/>
        </p:nvSpPr>
        <p:spPr>
          <a:xfrm>
            <a:off x="1971798" y="1108364"/>
            <a:ext cx="2008907" cy="5047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직급별 직원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사원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BDB190-4E3A-F2B8-99D4-804B0E9B5E6F}"/>
              </a:ext>
            </a:extLst>
          </p:cNvPr>
          <p:cNvSpPr/>
          <p:nvPr/>
        </p:nvSpPr>
        <p:spPr>
          <a:xfrm>
            <a:off x="6850577" y="446314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60A5B9-32EE-FB7C-8C25-F7BEABB7E04F}"/>
              </a:ext>
            </a:extLst>
          </p:cNvPr>
          <p:cNvSpPr/>
          <p:nvPr/>
        </p:nvSpPr>
        <p:spPr>
          <a:xfrm>
            <a:off x="6959434" y="136566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개별 조회</a:t>
            </a:r>
          </a:p>
        </p:txBody>
      </p:sp>
    </p:spTree>
    <p:extLst>
      <p:ext uri="{BB962C8B-B14F-4D97-AF65-F5344CB8AC3E}">
        <p14:creationId xmlns:p14="http://schemas.microsoft.com/office/powerpoint/2010/main" val="24164976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58E4701-045A-B8EC-D8CF-536E8808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1" y="1726884"/>
            <a:ext cx="3732810" cy="5007400"/>
          </a:xfrm>
          <a:prstGeom prst="rect">
            <a:avLst/>
          </a:prstGeom>
        </p:spPr>
      </p:pic>
      <p:pic>
        <p:nvPicPr>
          <p:cNvPr id="8" name="그림 8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5234607-E0C1-64A8-A519-90B50AF10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" r="-135" b="35311"/>
          <a:stretch/>
        </p:blipFill>
        <p:spPr>
          <a:xfrm>
            <a:off x="4724400" y="1726194"/>
            <a:ext cx="7354788" cy="2267891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806B40B-7FD1-875E-D6C2-14F2EA698841}"/>
              </a:ext>
            </a:extLst>
          </p:cNvPr>
          <p:cNvSpPr/>
          <p:nvPr/>
        </p:nvSpPr>
        <p:spPr>
          <a:xfrm>
            <a:off x="4040083" y="2793175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D0E2688-3777-45DB-BCDA-A350202EC372}"/>
              </a:ext>
            </a:extLst>
          </p:cNvPr>
          <p:cNvSpPr/>
          <p:nvPr/>
        </p:nvSpPr>
        <p:spPr>
          <a:xfrm>
            <a:off x="4040083" y="5455228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985988A-44A1-519D-3931-DF0910A50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08" y="4879695"/>
            <a:ext cx="3238005" cy="180916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FD53819-E7D3-0B43-C617-D98F62C0B532}"/>
              </a:ext>
            </a:extLst>
          </p:cNvPr>
          <p:cNvSpPr/>
          <p:nvPr/>
        </p:nvSpPr>
        <p:spPr>
          <a:xfrm rot="5400000">
            <a:off x="5831278" y="4198421"/>
            <a:ext cx="564077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49CB13-9885-1445-45DC-C548555DFB95}"/>
              </a:ext>
            </a:extLst>
          </p:cNvPr>
          <p:cNvSpPr/>
          <p:nvPr/>
        </p:nvSpPr>
        <p:spPr>
          <a:xfrm>
            <a:off x="6682343" y="4532415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D31D2-0C9A-6962-62FA-2D98536FC292}"/>
              </a:ext>
            </a:extLst>
          </p:cNvPr>
          <p:cNvSpPr/>
          <p:nvPr/>
        </p:nvSpPr>
        <p:spPr>
          <a:xfrm>
            <a:off x="7226629" y="1494311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개별 조회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88561E-4665-2332-9253-3A93E78EA528}"/>
              </a:ext>
            </a:extLst>
          </p:cNvPr>
          <p:cNvSpPr/>
          <p:nvPr/>
        </p:nvSpPr>
        <p:spPr>
          <a:xfrm>
            <a:off x="1971798" y="1108364"/>
            <a:ext cx="2008907" cy="5047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직급별 직원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대리</a:t>
            </a:r>
          </a:p>
        </p:txBody>
      </p:sp>
    </p:spTree>
    <p:extLst>
      <p:ext uri="{BB962C8B-B14F-4D97-AF65-F5344CB8AC3E}">
        <p14:creationId xmlns:p14="http://schemas.microsoft.com/office/powerpoint/2010/main" val="1369689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BD720120-42DB-5BFC-9736-EFA07401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1252686"/>
            <a:ext cx="7819901" cy="3353121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91193A7-F5B2-6234-6C23-18039ED6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440" y="4325511"/>
            <a:ext cx="4346368" cy="239302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051D997-7969-EF0F-703E-9C183F7E0833}"/>
              </a:ext>
            </a:extLst>
          </p:cNvPr>
          <p:cNvSpPr/>
          <p:nvPr/>
        </p:nvSpPr>
        <p:spPr>
          <a:xfrm rot="1440000">
            <a:off x="6949369" y="4975829"/>
            <a:ext cx="603661" cy="37605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1E81986-9485-6B59-87F7-9D8D05449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841" y="1497439"/>
            <a:ext cx="2901537" cy="182452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3BD5E96-A5CB-3646-9A17-1D3762DE00AC}"/>
              </a:ext>
            </a:extLst>
          </p:cNvPr>
          <p:cNvSpPr/>
          <p:nvPr/>
        </p:nvSpPr>
        <p:spPr>
          <a:xfrm rot="5400000">
            <a:off x="9631213" y="3560686"/>
            <a:ext cx="841167" cy="59376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F4EBB-6D64-EE00-7FBA-4C3DDCD11E3B}"/>
              </a:ext>
            </a:extLst>
          </p:cNvPr>
          <p:cNvSpPr txBox="1"/>
          <p:nvPr/>
        </p:nvSpPr>
        <p:spPr>
          <a:xfrm>
            <a:off x="7978733" y="764473"/>
            <a:ext cx="35502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※ 개별 조회 시 직원번호를 잘못 입력하면 각 조회 메뉴로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돌아감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92047C-98F8-B47F-1E1B-D33F0175B780}"/>
              </a:ext>
            </a:extLst>
          </p:cNvPr>
          <p:cNvSpPr/>
          <p:nvPr/>
        </p:nvSpPr>
        <p:spPr>
          <a:xfrm>
            <a:off x="5405746" y="102919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개별 조회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00A040-49C7-4CF3-DC48-94CE3541146B}"/>
              </a:ext>
            </a:extLst>
          </p:cNvPr>
          <p:cNvSpPr/>
          <p:nvPr/>
        </p:nvSpPr>
        <p:spPr>
          <a:xfrm>
            <a:off x="7671953" y="403761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0C8471-781F-27F2-657E-DA3236F8AD35}"/>
              </a:ext>
            </a:extLst>
          </p:cNvPr>
          <p:cNvSpPr/>
          <p:nvPr/>
        </p:nvSpPr>
        <p:spPr>
          <a:xfrm>
            <a:off x="9938161" y="110836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직원번호 잘못 기입</a:t>
            </a:r>
          </a:p>
        </p:txBody>
      </p:sp>
    </p:spTree>
    <p:extLst>
      <p:ext uri="{BB962C8B-B14F-4D97-AF65-F5344CB8AC3E}">
        <p14:creationId xmlns:p14="http://schemas.microsoft.com/office/powerpoint/2010/main" val="1103071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2460D6-F840-8E71-C515-12300945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69" y="1137583"/>
            <a:ext cx="3930731" cy="239579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FF851B2-4C8E-7B0D-719A-43043CF4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8" y="4360925"/>
            <a:ext cx="3930732" cy="2153969"/>
          </a:xfrm>
          <a:prstGeom prst="rect">
            <a:avLst/>
          </a:prstGeom>
        </p:spPr>
      </p:pic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9DDE588-0645-5DCE-187A-7BDDE672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907" y="4911986"/>
            <a:ext cx="3188524" cy="177426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D64499E-0CBA-79EB-0E56-4456BC88BD10}"/>
              </a:ext>
            </a:extLst>
          </p:cNvPr>
          <p:cNvSpPr/>
          <p:nvPr/>
        </p:nvSpPr>
        <p:spPr>
          <a:xfrm rot="5400000">
            <a:off x="2115121" y="3674491"/>
            <a:ext cx="692726" cy="59376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2BABA44A-4C79-56FA-02FF-6B5364465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906" y="991208"/>
            <a:ext cx="3188523" cy="374743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3ADA863-CDE7-FFB2-6AFC-6B954AC024D5}"/>
              </a:ext>
            </a:extLst>
          </p:cNvPr>
          <p:cNvSpPr/>
          <p:nvPr/>
        </p:nvSpPr>
        <p:spPr>
          <a:xfrm rot="-960000">
            <a:off x="5004783" y="3852620"/>
            <a:ext cx="692726" cy="59376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CA8E1D5-1351-0A53-C4DA-62A0E79172B6}"/>
              </a:ext>
            </a:extLst>
          </p:cNvPr>
          <p:cNvSpPr/>
          <p:nvPr/>
        </p:nvSpPr>
        <p:spPr>
          <a:xfrm rot="720000">
            <a:off x="5083951" y="5139114"/>
            <a:ext cx="692726" cy="59376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809F7-882F-3913-A2F0-748ECDFAC36E}"/>
              </a:ext>
            </a:extLst>
          </p:cNvPr>
          <p:cNvSpPr/>
          <p:nvPr/>
        </p:nvSpPr>
        <p:spPr>
          <a:xfrm>
            <a:off x="2842654" y="402771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81E19C-98C1-2D5D-A625-61DAE35FB069}"/>
              </a:ext>
            </a:extLst>
          </p:cNvPr>
          <p:cNvSpPr/>
          <p:nvPr/>
        </p:nvSpPr>
        <p:spPr>
          <a:xfrm>
            <a:off x="3515589" y="98961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열람자 메뉴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1E7463-3E55-588E-2752-E425F2873FC8}"/>
              </a:ext>
            </a:extLst>
          </p:cNvPr>
          <p:cNvSpPr/>
          <p:nvPr/>
        </p:nvSpPr>
        <p:spPr>
          <a:xfrm>
            <a:off x="8889173" y="83127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목록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838B84-A127-919D-D7D6-BF499E72799A}"/>
              </a:ext>
            </a:extLst>
          </p:cNvPr>
          <p:cNvSpPr/>
          <p:nvPr/>
        </p:nvSpPr>
        <p:spPr>
          <a:xfrm>
            <a:off x="9611588" y="4908466"/>
            <a:ext cx="2008907" cy="573973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목록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-데이터 없을 시</a:t>
            </a:r>
          </a:p>
        </p:txBody>
      </p:sp>
    </p:spTree>
    <p:extLst>
      <p:ext uri="{BB962C8B-B14F-4D97-AF65-F5344CB8AC3E}">
        <p14:creationId xmlns:p14="http://schemas.microsoft.com/office/powerpoint/2010/main" val="4263953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A5CDD01-6F6E-1D2A-731F-653BCD3E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" y="1110261"/>
            <a:ext cx="6671953" cy="2371269"/>
          </a:xfrm>
          <a:prstGeom prst="rect">
            <a:avLst/>
          </a:prstGeom>
        </p:spPr>
      </p:pic>
      <p:pic>
        <p:nvPicPr>
          <p:cNvPr id="7" name="그림 7" descr="텍스트, 블랙, 스크린샷이(가) 표시된 사진&#10;&#10;자동 생성된 설명">
            <a:extLst>
              <a:ext uri="{FF2B5EF4-FFF2-40B4-BE49-F238E27FC236}">
                <a16:creationId xmlns:a16="http://schemas.microsoft.com/office/drawing/2014/main" id="{98495E72-2E99-037D-0CE2-F30DC535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3" y="4116458"/>
            <a:ext cx="6671953" cy="253404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B5BD56B-3511-24D2-3AAE-934B451A8074}"/>
              </a:ext>
            </a:extLst>
          </p:cNvPr>
          <p:cNvSpPr/>
          <p:nvPr/>
        </p:nvSpPr>
        <p:spPr>
          <a:xfrm rot="5400000">
            <a:off x="3179122" y="3664032"/>
            <a:ext cx="504701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3E9949D-70E6-17A7-7D82-1F343F1C0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465" y="4271860"/>
            <a:ext cx="3930732" cy="215396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5C8D4DE-3EA2-A7D3-BAB4-844400B96DD6}"/>
              </a:ext>
            </a:extLst>
          </p:cNvPr>
          <p:cNvSpPr/>
          <p:nvPr/>
        </p:nvSpPr>
        <p:spPr>
          <a:xfrm>
            <a:off x="7058394" y="5237512"/>
            <a:ext cx="504701" cy="286987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DBCF69-96E0-A029-5CB0-77A78ACD4573}"/>
              </a:ext>
            </a:extLst>
          </p:cNvPr>
          <p:cNvSpPr/>
          <p:nvPr/>
        </p:nvSpPr>
        <p:spPr>
          <a:xfrm>
            <a:off x="5475017" y="94012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개별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60B725-DE98-B92F-C561-70F3D874E707}"/>
              </a:ext>
            </a:extLst>
          </p:cNvPr>
          <p:cNvSpPr/>
          <p:nvPr/>
        </p:nvSpPr>
        <p:spPr>
          <a:xfrm>
            <a:off x="5475017" y="388916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히스토리 상세 조회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6204A6-8683-8CA1-7D27-D9F34D5704CD}"/>
              </a:ext>
            </a:extLst>
          </p:cNvPr>
          <p:cNvSpPr/>
          <p:nvPr/>
        </p:nvSpPr>
        <p:spPr>
          <a:xfrm>
            <a:off x="9789718" y="388916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조회 메뉴</a:t>
            </a:r>
          </a:p>
        </p:txBody>
      </p:sp>
    </p:spTree>
    <p:extLst>
      <p:ext uri="{BB962C8B-B14F-4D97-AF65-F5344CB8AC3E}">
        <p14:creationId xmlns:p14="http://schemas.microsoft.com/office/powerpoint/2010/main" val="3863081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32FDAD-AAA7-1FD5-E414-DF60A707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" y="1341984"/>
            <a:ext cx="3604161" cy="2273979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60A136-C81C-A68B-0BE2-4E9255C5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3" y="4293797"/>
            <a:ext cx="3495304" cy="244656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BC6031-9C73-B6B3-5EF5-76B2572BD244}"/>
              </a:ext>
            </a:extLst>
          </p:cNvPr>
          <p:cNvSpPr/>
          <p:nvPr/>
        </p:nvSpPr>
        <p:spPr>
          <a:xfrm rot="5400000">
            <a:off x="2184564" y="3748149"/>
            <a:ext cx="564077" cy="435428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3CA5A6DE-2071-3A53-2A87-449B6B040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71" y="992907"/>
            <a:ext cx="4395850" cy="30414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DD45F51-8779-C935-0870-B1E1CBE6EC41}"/>
              </a:ext>
            </a:extLst>
          </p:cNvPr>
          <p:cNvSpPr/>
          <p:nvPr/>
        </p:nvSpPr>
        <p:spPr>
          <a:xfrm rot="19320000">
            <a:off x="4373522" y="3512899"/>
            <a:ext cx="564077" cy="405740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2212C720-6146-04ED-995A-E24B9D0CC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673" y="4470131"/>
            <a:ext cx="7206342" cy="227202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D2411D8-41F3-1373-FCC0-E9B499B8FFCC}"/>
              </a:ext>
            </a:extLst>
          </p:cNvPr>
          <p:cNvSpPr/>
          <p:nvPr/>
        </p:nvSpPr>
        <p:spPr>
          <a:xfrm rot="5400000">
            <a:off x="7201887" y="4114305"/>
            <a:ext cx="356259" cy="366155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49B615C-F15C-3511-A00F-536F11910778}"/>
              </a:ext>
            </a:extLst>
          </p:cNvPr>
          <p:cNvSpPr/>
          <p:nvPr/>
        </p:nvSpPr>
        <p:spPr>
          <a:xfrm rot="10800000">
            <a:off x="4312224" y="5242460"/>
            <a:ext cx="356259" cy="366155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2F32F6-EB20-C751-FCBC-CE2D2286133A}"/>
              </a:ext>
            </a:extLst>
          </p:cNvPr>
          <p:cNvSpPr/>
          <p:nvPr/>
        </p:nvSpPr>
        <p:spPr>
          <a:xfrm>
            <a:off x="9265225" y="424542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개별 조회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18576C-39B2-0878-6838-D43A83000A5A}"/>
              </a:ext>
            </a:extLst>
          </p:cNvPr>
          <p:cNvSpPr/>
          <p:nvPr/>
        </p:nvSpPr>
        <p:spPr>
          <a:xfrm>
            <a:off x="7741225" y="70262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전체 목록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FA878B-7E50-05A3-5024-4DD4B264E377}"/>
              </a:ext>
            </a:extLst>
          </p:cNvPr>
          <p:cNvSpPr/>
          <p:nvPr/>
        </p:nvSpPr>
        <p:spPr>
          <a:xfrm>
            <a:off x="71744" y="402771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조회 메뉴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6C149D-816B-7ACB-934F-F5F5AE247EBC}"/>
              </a:ext>
            </a:extLst>
          </p:cNvPr>
          <p:cNvSpPr/>
          <p:nvPr/>
        </p:nvSpPr>
        <p:spPr>
          <a:xfrm>
            <a:off x="200393" y="98960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열람자 메뉴</a:t>
            </a:r>
          </a:p>
        </p:txBody>
      </p:sp>
    </p:spTree>
    <p:extLst>
      <p:ext uri="{BB962C8B-B14F-4D97-AF65-F5344CB8AC3E}">
        <p14:creationId xmlns:p14="http://schemas.microsoft.com/office/powerpoint/2010/main" val="37837971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0B885EF-49C0-B857-DF01-EA026DD1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50" y="1278700"/>
            <a:ext cx="3366655" cy="2321379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ED090F6-D50B-9B04-B61B-C60C6B09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192" y="1055320"/>
            <a:ext cx="4118758" cy="4084323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35692FE-CCD7-CE48-8501-AF5E4D731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22" y="3929059"/>
            <a:ext cx="6483927" cy="279998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5697B6-08D2-27C0-E76F-9B9CDF86924F}"/>
              </a:ext>
            </a:extLst>
          </p:cNvPr>
          <p:cNvSpPr/>
          <p:nvPr/>
        </p:nvSpPr>
        <p:spPr>
          <a:xfrm rot="8340000">
            <a:off x="6138057" y="3386941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24A9B5EC-E102-86BE-E926-8179BFC1BD40}"/>
              </a:ext>
            </a:extLst>
          </p:cNvPr>
          <p:cNvSpPr/>
          <p:nvPr/>
        </p:nvSpPr>
        <p:spPr>
          <a:xfrm>
            <a:off x="5257305" y="2026227"/>
            <a:ext cx="940129" cy="52449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74088A-672B-F413-47C6-F00604FD4BB4}"/>
              </a:ext>
            </a:extLst>
          </p:cNvPr>
          <p:cNvSpPr/>
          <p:nvPr/>
        </p:nvSpPr>
        <p:spPr>
          <a:xfrm>
            <a:off x="299355" y="95002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조회 메뉴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41632A-9984-93F2-65FF-5C95D2BC99D4}"/>
              </a:ext>
            </a:extLst>
          </p:cNvPr>
          <p:cNvSpPr/>
          <p:nvPr/>
        </p:nvSpPr>
        <p:spPr>
          <a:xfrm>
            <a:off x="3386939" y="3740725"/>
            <a:ext cx="2008907" cy="524492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 조회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1A5CD0-2A39-14D4-A59D-55F3E175E8F9}"/>
              </a:ext>
            </a:extLst>
          </p:cNvPr>
          <p:cNvSpPr/>
          <p:nvPr/>
        </p:nvSpPr>
        <p:spPr>
          <a:xfrm>
            <a:off x="9710548" y="771895"/>
            <a:ext cx="2008907" cy="514596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목록</a:t>
            </a:r>
          </a:p>
        </p:txBody>
      </p:sp>
    </p:spTree>
    <p:extLst>
      <p:ext uri="{BB962C8B-B14F-4D97-AF65-F5344CB8AC3E}">
        <p14:creationId xmlns:p14="http://schemas.microsoft.com/office/powerpoint/2010/main" val="1923028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A4DFAC-C864-DAC8-3E6C-5CB0B3B5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0" y="1029365"/>
            <a:ext cx="6879771" cy="2592437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D25E139-9BC6-8822-AC16-01EC6DA1F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140" y="1033090"/>
            <a:ext cx="3317174" cy="242665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76C51F5-A636-9F6B-A61E-62C9A1647B91}"/>
              </a:ext>
            </a:extLst>
          </p:cNvPr>
          <p:cNvSpPr/>
          <p:nvPr/>
        </p:nvSpPr>
        <p:spPr>
          <a:xfrm>
            <a:off x="7305797" y="2050967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35581BF-33EF-B1E6-C867-46E3BB837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58" y="4248234"/>
            <a:ext cx="3960420" cy="249810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6BB0A8E-E528-84B3-E9D7-84CCC1C3E057}"/>
              </a:ext>
            </a:extLst>
          </p:cNvPr>
          <p:cNvSpPr/>
          <p:nvPr/>
        </p:nvSpPr>
        <p:spPr>
          <a:xfrm rot="5400000">
            <a:off x="9369135" y="3659083"/>
            <a:ext cx="554181" cy="405740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DB1203E-028A-C361-89FF-4D3BE293D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972" y="4089337"/>
            <a:ext cx="3623952" cy="249922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D52C987-8035-784F-00A8-0A331269D4F4}"/>
              </a:ext>
            </a:extLst>
          </p:cNvPr>
          <p:cNvSpPr/>
          <p:nvPr/>
        </p:nvSpPr>
        <p:spPr>
          <a:xfrm rot="10800000">
            <a:off x="6316186" y="5197927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A5442B-D5C5-AFA8-EBCA-AABC11A31F05}"/>
              </a:ext>
            </a:extLst>
          </p:cNvPr>
          <p:cNvSpPr/>
          <p:nvPr/>
        </p:nvSpPr>
        <p:spPr>
          <a:xfrm>
            <a:off x="3772887" y="94012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연차 승인 내역 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상세 조회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651053-5D64-392C-865C-AB2423F5C66C}"/>
              </a:ext>
            </a:extLst>
          </p:cNvPr>
          <p:cNvSpPr/>
          <p:nvPr/>
        </p:nvSpPr>
        <p:spPr>
          <a:xfrm>
            <a:off x="7840185" y="722413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 조회 메뉴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D197DE-11A9-60AC-75F3-C96BC6D56D0F}"/>
              </a:ext>
            </a:extLst>
          </p:cNvPr>
          <p:cNvSpPr/>
          <p:nvPr/>
        </p:nvSpPr>
        <p:spPr>
          <a:xfrm>
            <a:off x="6959431" y="393864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열람자 메뉴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5E96F8-A24F-77EA-982A-026174E75FE7}"/>
              </a:ext>
            </a:extLst>
          </p:cNvPr>
          <p:cNvSpPr/>
          <p:nvPr/>
        </p:nvSpPr>
        <p:spPr>
          <a:xfrm>
            <a:off x="873327" y="380010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조회 메뉴</a:t>
            </a:r>
          </a:p>
        </p:txBody>
      </p:sp>
    </p:spTree>
    <p:extLst>
      <p:ext uri="{BB962C8B-B14F-4D97-AF65-F5344CB8AC3E}">
        <p14:creationId xmlns:p14="http://schemas.microsoft.com/office/powerpoint/2010/main" val="2194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7EDE1-1A4A-E240-9A9A-F624EC7E7E6C}"/>
              </a:ext>
            </a:extLst>
          </p:cNvPr>
          <p:cNvSpPr txBox="1"/>
          <p:nvPr/>
        </p:nvSpPr>
        <p:spPr>
          <a:xfrm>
            <a:off x="309255" y="787963"/>
            <a:ext cx="566507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      </a:t>
            </a:r>
            <a:endParaRPr kumimoji="1"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근태</a:t>
            </a:r>
            <a:endParaRPr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FD711-3A3D-D7A8-C05B-5C0719FB69CE}"/>
              </a:ext>
            </a:extLst>
          </p:cNvPr>
          <p:cNvSpPr txBox="1"/>
          <p:nvPr/>
        </p:nvSpPr>
        <p:spPr>
          <a:xfrm>
            <a:off x="5121897" y="469444"/>
            <a:ext cx="6726184" cy="6325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  <a:buChar char="•"/>
            </a:pP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근태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정보</a:t>
            </a:r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 marL="285750">
              <a:lnSpc>
                <a:spcPct val="130000"/>
              </a:lnSpc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직원번호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(pk),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근속년수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지각일수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조퇴일수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결근일수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사용가능연차일수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</a:p>
          <a:p>
            <a:pPr>
              <a:lnSpc>
                <a:spcPct val="130000"/>
              </a:lnSpc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    </a:t>
            </a:r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사용연차일수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잔여연차일수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구성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(1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기준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en-US" sz="1300" dirty="0">
              <a:solidFill>
                <a:schemeClr val="tx1">
                  <a:lumMod val="95000"/>
                  <a:lumOff val="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근태정보는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‘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전체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직원번호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오름차순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)’ ‘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사원이름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기준으로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조회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가능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근속년수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’,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지각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조퇴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결근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연차사용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등록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수정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삭제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가능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Char char="•"/>
            </a:pP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연차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지급</a:t>
            </a:r>
          </a:p>
          <a:p>
            <a:pPr>
              <a:lnSpc>
                <a:spcPct val="130000"/>
              </a:lnSpc>
              <a:buChar char="•"/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1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- 15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3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- 16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5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- 17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sz="1300" dirty="0">
                <a:latin typeface="Malgun Gothic"/>
                <a:ea typeface="나눔스퀘어OTF" panose="020B0600000101010101" pitchFamily="34" charset="-127"/>
              </a:rPr>
            </a:b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 7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- 18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9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- 19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제공</a:t>
            </a:r>
          </a:p>
          <a:p>
            <a:pPr>
              <a:lnSpc>
                <a:spcPct val="130000"/>
              </a:lnSpc>
              <a:buChar char="•"/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모든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직원이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직전년도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80%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출근하여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정상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연차를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지급받는다고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가정</a:t>
            </a:r>
            <a:br>
              <a:rPr lang="ko-KR" altLang="en-US" sz="1300" dirty="0">
                <a:latin typeface="Malgun Gothic"/>
                <a:ea typeface="Malgun Gothic"/>
              </a:rPr>
            </a:b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(1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미만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근속자는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제외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>
              <a:lnSpc>
                <a:spcPct val="130000"/>
              </a:lnSpc>
              <a:buChar char="•"/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1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미만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근속한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직원은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11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개로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지정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반차는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0.5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일이며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연차일수를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계산할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때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포함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연차는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7A82FF"/>
                </a:solidFill>
                <a:latin typeface="Malgun Gothic"/>
                <a:ea typeface="Malgun Gothic"/>
              </a:rPr>
              <a:t>이월되지</a:t>
            </a:r>
            <a:r>
              <a:rPr lang="en-US" altLang="ko-KR" sz="1300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rgbClr val="7A82FF"/>
                </a:solidFill>
                <a:latin typeface="Malgun Gothic"/>
                <a:ea typeface="Malgun Gothic"/>
              </a:rPr>
              <a:t>않으며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b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 사내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연차소진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권고를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통해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해당년도에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연차를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모두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소진시키는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것으로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함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Char char="•"/>
            </a:pP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지각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조퇴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결근일수는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인사평가에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반영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Char char="•"/>
            </a:pP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연차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승인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정보</a:t>
            </a:r>
            <a:br>
              <a:rPr lang="ko-KR" altLang="en-US" sz="1300" dirty="0">
                <a:latin typeface="Malgun Gothic"/>
                <a:ea typeface="Malgun Gothic"/>
              </a:rPr>
            </a:b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     연차승인번호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직원번호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(pk),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연차사용날짜, 사용일수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연차승인자, 승인일자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연차사용날짜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연차사용일수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연차승인자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‘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연차승인일자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등록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수정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삭제</a:t>
            </a:r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Char char="•"/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전체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직원번호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오름차순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)’ ‘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사원이름</a:t>
            </a:r>
            <a:r>
              <a:rPr lang="en-US" altLang="ko-KR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기준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조회</a:t>
            </a:r>
            <a:endParaRPr lang="en-US" altLang="ko-KR" sz="1300" b="1" dirty="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7305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5134735-8DDE-89A8-A690-77DC7936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170085"/>
            <a:ext cx="4148446" cy="3656869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4E0CF8E0-0047-F441-F4CD-86FDAEB3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984" y="1512718"/>
            <a:ext cx="6533407" cy="280336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4802EFC-3D7D-0EFC-2467-A85449540669}"/>
              </a:ext>
            </a:extLst>
          </p:cNvPr>
          <p:cNvSpPr/>
          <p:nvPr/>
        </p:nvSpPr>
        <p:spPr>
          <a:xfrm>
            <a:off x="4713018" y="2714006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CC109DC-2B61-D9F9-E5F5-28EEEA75A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23" y="4470766"/>
            <a:ext cx="3277589" cy="225096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7C4C3D1-BAE8-4B8E-B4BF-F51D1852A1FA}"/>
              </a:ext>
            </a:extLst>
          </p:cNvPr>
          <p:cNvSpPr/>
          <p:nvPr/>
        </p:nvSpPr>
        <p:spPr>
          <a:xfrm rot="8340000">
            <a:off x="8839693" y="4544786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225CAD-2D84-CBFE-EDF9-8D3BC0CC1F9B}"/>
              </a:ext>
            </a:extLst>
          </p:cNvPr>
          <p:cNvSpPr/>
          <p:nvPr/>
        </p:nvSpPr>
        <p:spPr>
          <a:xfrm>
            <a:off x="3000989" y="950023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전체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EA538B-0593-33BE-E815-4BDD5C68FC11}"/>
              </a:ext>
            </a:extLst>
          </p:cNvPr>
          <p:cNvSpPr/>
          <p:nvPr/>
        </p:nvSpPr>
        <p:spPr>
          <a:xfrm>
            <a:off x="8493326" y="126669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정보 개별 조회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618C80-218D-5D65-64D9-A1289BB368FE}"/>
              </a:ext>
            </a:extLst>
          </p:cNvPr>
          <p:cNvSpPr/>
          <p:nvPr/>
        </p:nvSpPr>
        <p:spPr>
          <a:xfrm>
            <a:off x="8562598" y="5264723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조회 메뉴</a:t>
            </a:r>
          </a:p>
        </p:txBody>
      </p:sp>
    </p:spTree>
    <p:extLst>
      <p:ext uri="{BB962C8B-B14F-4D97-AF65-F5344CB8AC3E}">
        <p14:creationId xmlns:p14="http://schemas.microsoft.com/office/powerpoint/2010/main" val="3851947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927AA3F-C4BF-3522-D5C1-5DC66622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85158"/>
            <a:ext cx="5138057" cy="4596542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A231442A-1D87-C45A-8F70-3E7D2247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192" y="1785512"/>
            <a:ext cx="6553199" cy="3979702"/>
          </a:xfrm>
          <a:prstGeom prst="rect">
            <a:avLst/>
          </a:prstGeom>
        </p:spPr>
      </p:pic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3C9EF4EB-BFE2-95BC-81A5-1B59EF1C1803}"/>
              </a:ext>
            </a:extLst>
          </p:cNvPr>
          <p:cNvSpPr/>
          <p:nvPr/>
        </p:nvSpPr>
        <p:spPr>
          <a:xfrm rot="10680000" flipH="1">
            <a:off x="4926941" y="5338659"/>
            <a:ext cx="959922" cy="1177635"/>
          </a:xfrm>
          <a:prstGeom prst="circular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C3E13D-7977-F257-469C-065A451F5673}"/>
              </a:ext>
            </a:extLst>
          </p:cNvPr>
          <p:cNvSpPr/>
          <p:nvPr/>
        </p:nvSpPr>
        <p:spPr>
          <a:xfrm>
            <a:off x="3159327" y="999504"/>
            <a:ext cx="2008907" cy="524492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목록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F856C5-DD40-E6F7-8D63-2F931CBB6C0C}"/>
              </a:ext>
            </a:extLst>
          </p:cNvPr>
          <p:cNvSpPr/>
          <p:nvPr/>
        </p:nvSpPr>
        <p:spPr>
          <a:xfrm>
            <a:off x="8730833" y="1523997"/>
            <a:ext cx="2008907" cy="524492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개별 조회</a:t>
            </a:r>
          </a:p>
        </p:txBody>
      </p:sp>
    </p:spTree>
    <p:extLst>
      <p:ext uri="{BB962C8B-B14F-4D97-AF65-F5344CB8AC3E}">
        <p14:creationId xmlns:p14="http://schemas.microsoft.com/office/powerpoint/2010/main" val="9921978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04E54A-4C30-EF02-6033-5391CA42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1" y="1062907"/>
            <a:ext cx="7216238" cy="2663901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88F291E-25BA-E732-4B48-57114C74C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374" y="1174912"/>
            <a:ext cx="3584368" cy="256853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2FCE66D-9E30-D269-BDEE-998CA0CDE920}"/>
              </a:ext>
            </a:extLst>
          </p:cNvPr>
          <p:cNvSpPr/>
          <p:nvPr/>
        </p:nvSpPr>
        <p:spPr>
          <a:xfrm>
            <a:off x="7523512" y="2199409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84632D1-33B9-94F8-5BB1-C5F03556E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919" y="4001637"/>
            <a:ext cx="4267199" cy="261524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D49183D-3EAB-DB73-DC9D-E6834013D822}"/>
              </a:ext>
            </a:extLst>
          </p:cNvPr>
          <p:cNvSpPr/>
          <p:nvPr/>
        </p:nvSpPr>
        <p:spPr>
          <a:xfrm rot="8340000">
            <a:off x="7592784" y="4020293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7E1621-562F-BA4F-7F10-6FDE1F4018F0}"/>
              </a:ext>
            </a:extLst>
          </p:cNvPr>
          <p:cNvSpPr/>
          <p:nvPr/>
        </p:nvSpPr>
        <p:spPr>
          <a:xfrm>
            <a:off x="4208314" y="910439"/>
            <a:ext cx="2008907" cy="524492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지급 내역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상세 조회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FCC240-049B-6D8E-5A7D-A2EB684EA7E1}"/>
              </a:ext>
            </a:extLst>
          </p:cNvPr>
          <p:cNvSpPr/>
          <p:nvPr/>
        </p:nvSpPr>
        <p:spPr>
          <a:xfrm>
            <a:off x="9809507" y="910437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조회 메뉴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06EE4-E4EF-E044-10D4-35A3B72E7310}"/>
              </a:ext>
            </a:extLst>
          </p:cNvPr>
          <p:cNvSpPr/>
          <p:nvPr/>
        </p:nvSpPr>
        <p:spPr>
          <a:xfrm>
            <a:off x="7018805" y="4651165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인사팀 열람자 메뉴</a:t>
            </a:r>
          </a:p>
        </p:txBody>
      </p:sp>
    </p:spTree>
    <p:extLst>
      <p:ext uri="{BB962C8B-B14F-4D97-AF65-F5344CB8AC3E}">
        <p14:creationId xmlns:p14="http://schemas.microsoft.com/office/powerpoint/2010/main" val="31661885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951768-8090-C973-E963-B79F7C47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22" y="930508"/>
            <a:ext cx="2802577" cy="1948986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A0847579-5694-9872-ADA4-E0A7E603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05" y="2914386"/>
            <a:ext cx="3970316" cy="388920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DDD1172-09B9-DA35-56C0-AE5C403D64E5}"/>
              </a:ext>
            </a:extLst>
          </p:cNvPr>
          <p:cNvSpPr/>
          <p:nvPr/>
        </p:nvSpPr>
        <p:spPr>
          <a:xfrm rot="-1200000">
            <a:off x="5237512" y="2525980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118DA5E-AEAA-7416-A316-D0248F347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2" y="1080720"/>
            <a:ext cx="3673434" cy="2657964"/>
          </a:xfrm>
          <a:prstGeom prst="rect">
            <a:avLst/>
          </a:prstGeom>
        </p:spPr>
      </p:pic>
      <p:sp>
        <p:nvSpPr>
          <p:cNvPr id="8" name="화살표: 원형 7">
            <a:extLst>
              <a:ext uri="{FF2B5EF4-FFF2-40B4-BE49-F238E27FC236}">
                <a16:creationId xmlns:a16="http://schemas.microsoft.com/office/drawing/2014/main" id="{0C42C0CE-3B03-642D-DB83-22DC591E7EB7}"/>
              </a:ext>
            </a:extLst>
          </p:cNvPr>
          <p:cNvSpPr/>
          <p:nvPr/>
        </p:nvSpPr>
        <p:spPr>
          <a:xfrm rot="-14100000" flipV="1">
            <a:off x="436712" y="2193067"/>
            <a:ext cx="940129" cy="1217222"/>
          </a:xfrm>
          <a:prstGeom prst="circular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F41EE11-3F06-4149-3EF4-CF04059F2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3" y="4035473"/>
            <a:ext cx="3673434" cy="272570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18770D4-E0D8-609C-2859-C72083CA350B}"/>
              </a:ext>
            </a:extLst>
          </p:cNvPr>
          <p:cNvSpPr/>
          <p:nvPr/>
        </p:nvSpPr>
        <p:spPr>
          <a:xfrm>
            <a:off x="5286993" y="4524993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192B67-5E59-D14B-91FE-BD5851FE1956}"/>
              </a:ext>
            </a:extLst>
          </p:cNvPr>
          <p:cNvSpPr/>
          <p:nvPr/>
        </p:nvSpPr>
        <p:spPr>
          <a:xfrm>
            <a:off x="3723403" y="171202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조회 메뉴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F4822F-C542-639D-7362-9E48ED99E645}"/>
              </a:ext>
            </a:extLst>
          </p:cNvPr>
          <p:cNvSpPr/>
          <p:nvPr/>
        </p:nvSpPr>
        <p:spPr>
          <a:xfrm>
            <a:off x="8602182" y="860957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부서별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생산팀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FCF24C-4D42-E655-BD8F-4CDB2D415430}"/>
              </a:ext>
            </a:extLst>
          </p:cNvPr>
          <p:cNvSpPr/>
          <p:nvPr/>
        </p:nvSpPr>
        <p:spPr>
          <a:xfrm>
            <a:off x="3278077" y="3028203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전체 목록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F02032-F1AB-56FC-71B2-7B7D60DA8244}"/>
              </a:ext>
            </a:extLst>
          </p:cNvPr>
          <p:cNvSpPr/>
          <p:nvPr/>
        </p:nvSpPr>
        <p:spPr>
          <a:xfrm>
            <a:off x="8730831" y="385947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부서별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인사팀</a:t>
            </a:r>
          </a:p>
        </p:txBody>
      </p:sp>
    </p:spTree>
    <p:extLst>
      <p:ext uri="{BB962C8B-B14F-4D97-AF65-F5344CB8AC3E}">
        <p14:creationId xmlns:p14="http://schemas.microsoft.com/office/powerpoint/2010/main" val="23138663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D1EC369-72C1-5C60-BAC4-EA998766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3" y="959592"/>
            <a:ext cx="4237511" cy="3404919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FB500A-ED52-2A83-1013-B465BA63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2" y="924442"/>
            <a:ext cx="4237511" cy="3356468"/>
          </a:xfrm>
          <a:prstGeom prst="rect">
            <a:avLst/>
          </a:prstGeom>
        </p:spPr>
      </p:pic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3B51B41-1CEF-5AB6-F8BF-03F5DAD3B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335" y="4639580"/>
            <a:ext cx="3129148" cy="2091461"/>
          </a:xfrm>
          <a:prstGeom prst="rect">
            <a:avLst/>
          </a:prstGeom>
        </p:spPr>
      </p:pic>
      <p:pic>
        <p:nvPicPr>
          <p:cNvPr id="9" name="그림 9" descr="텍스트, 블랙, 화면이(가) 표시된 사진&#10;&#10;자동 생성된 설명">
            <a:extLst>
              <a:ext uri="{FF2B5EF4-FFF2-40B4-BE49-F238E27FC236}">
                <a16:creationId xmlns:a16="http://schemas.microsoft.com/office/drawing/2014/main" id="{2C288768-0588-C816-D2A1-42966358E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96" y="4641376"/>
            <a:ext cx="6305796" cy="208787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A1E61E9-149C-F080-2061-D9EF23BF2664}"/>
              </a:ext>
            </a:extLst>
          </p:cNvPr>
          <p:cNvSpPr/>
          <p:nvPr/>
        </p:nvSpPr>
        <p:spPr>
          <a:xfrm rot="4560000">
            <a:off x="131122" y="3970811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570604E-127C-7BDA-7CCE-A27D0DF2D5D5}"/>
              </a:ext>
            </a:extLst>
          </p:cNvPr>
          <p:cNvSpPr/>
          <p:nvPr/>
        </p:nvSpPr>
        <p:spPr>
          <a:xfrm rot="7380000">
            <a:off x="10066810" y="4614057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C8AE8B-5B96-C097-3C39-08066310F3F6}"/>
              </a:ext>
            </a:extLst>
          </p:cNvPr>
          <p:cNvSpPr/>
          <p:nvPr/>
        </p:nvSpPr>
        <p:spPr>
          <a:xfrm>
            <a:off x="9057403" y="105887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부서별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36C845-E24E-ECC4-8E05-B53C5E702EC3}"/>
              </a:ext>
            </a:extLst>
          </p:cNvPr>
          <p:cNvSpPr/>
          <p:nvPr/>
        </p:nvSpPr>
        <p:spPr>
          <a:xfrm>
            <a:off x="3505688" y="105887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부서별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품질관리팀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F89DA1-F6AE-69D5-F989-85B80421FA44}"/>
              </a:ext>
            </a:extLst>
          </p:cNvPr>
          <p:cNvSpPr/>
          <p:nvPr/>
        </p:nvSpPr>
        <p:spPr>
          <a:xfrm>
            <a:off x="9453247" y="5492334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조회 메뉴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CE41D0-1910-ABD2-14CB-6E1F28D62D29}"/>
              </a:ext>
            </a:extLst>
          </p:cNvPr>
          <p:cNvSpPr/>
          <p:nvPr/>
        </p:nvSpPr>
        <p:spPr>
          <a:xfrm>
            <a:off x="4089559" y="451261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개별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1841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FC527FCB-F861-342C-1F51-6868A3B4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6" y="981046"/>
            <a:ext cx="3930732" cy="3926090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4FE856-3F9D-47B6-C11C-3133A32F8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17" y="985482"/>
            <a:ext cx="2901537" cy="2492178"/>
          </a:xfrm>
          <a:prstGeom prst="rect">
            <a:avLst/>
          </a:prstGeom>
        </p:spPr>
      </p:pic>
      <p:sp>
        <p:nvSpPr>
          <p:cNvPr id="5" name="화살표: 위쪽/아래쪽 4">
            <a:extLst>
              <a:ext uri="{FF2B5EF4-FFF2-40B4-BE49-F238E27FC236}">
                <a16:creationId xmlns:a16="http://schemas.microsoft.com/office/drawing/2014/main" id="{FB312958-DEF4-E1BE-8067-E125A5EFEDAD}"/>
              </a:ext>
            </a:extLst>
          </p:cNvPr>
          <p:cNvSpPr/>
          <p:nvPr/>
        </p:nvSpPr>
        <p:spPr>
          <a:xfrm rot="5400000">
            <a:off x="4710546" y="1857994"/>
            <a:ext cx="593766" cy="1108363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1C66C1B4-1F0B-D28D-38D7-EBDA9961E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517" y="3526693"/>
            <a:ext cx="3495303" cy="308022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3BD37C3-34C8-E4AC-B169-6AC851569277}"/>
              </a:ext>
            </a:extLst>
          </p:cNvPr>
          <p:cNvSpPr/>
          <p:nvPr/>
        </p:nvSpPr>
        <p:spPr>
          <a:xfrm rot="840000">
            <a:off x="4732811" y="4000498"/>
            <a:ext cx="712518" cy="395844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5E3962-61C6-595F-525F-C0497C52D539}"/>
              </a:ext>
            </a:extLst>
          </p:cNvPr>
          <p:cNvSpPr/>
          <p:nvPr/>
        </p:nvSpPr>
        <p:spPr>
          <a:xfrm>
            <a:off x="3000987" y="97971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전체 목록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554648-2478-AA52-2F1F-3E0DA93F2E0A}"/>
              </a:ext>
            </a:extLst>
          </p:cNvPr>
          <p:cNvSpPr/>
          <p:nvPr/>
        </p:nvSpPr>
        <p:spPr>
          <a:xfrm>
            <a:off x="8740727" y="979711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직급별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데이터 없을 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44837A-48E1-68CC-194E-766E2D5232D6}"/>
              </a:ext>
            </a:extLst>
          </p:cNvPr>
          <p:cNvSpPr/>
          <p:nvPr/>
        </p:nvSpPr>
        <p:spPr>
          <a:xfrm>
            <a:off x="8740727" y="3523009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직급별 조회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대리</a:t>
            </a:r>
          </a:p>
        </p:txBody>
      </p:sp>
    </p:spTree>
    <p:extLst>
      <p:ext uri="{BB962C8B-B14F-4D97-AF65-F5344CB8AC3E}">
        <p14:creationId xmlns:p14="http://schemas.microsoft.com/office/powerpoint/2010/main" val="21505300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 descr="텍스트, 블랙, 화면이(가) 표시된 사진&#10;&#10;자동 생성된 설명">
            <a:extLst>
              <a:ext uri="{FF2B5EF4-FFF2-40B4-BE49-F238E27FC236}">
                <a16:creationId xmlns:a16="http://schemas.microsoft.com/office/drawing/2014/main" id="{187DCB38-7095-8818-ED78-22B04018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1" y="903872"/>
            <a:ext cx="8473044" cy="2833529"/>
          </a:xfrm>
          <a:prstGeom prst="rect">
            <a:avLst/>
          </a:prstGeom>
        </p:spPr>
      </p:pic>
      <p:pic>
        <p:nvPicPr>
          <p:cNvPr id="8" name="그림 9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CD678480-E62C-B028-236A-38EB57642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1" y="4298291"/>
            <a:ext cx="8473044" cy="245736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372CD2F-5FBD-9DCC-FA1E-B03AD3BEFA91}"/>
              </a:ext>
            </a:extLst>
          </p:cNvPr>
          <p:cNvSpPr/>
          <p:nvPr/>
        </p:nvSpPr>
        <p:spPr>
          <a:xfrm rot="5400000">
            <a:off x="4148940" y="3812472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562DA8D-2CE4-D41E-4D92-ECC58E54F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984" y="2126162"/>
            <a:ext cx="2743200" cy="230879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E311F16-1985-1F50-73A2-2C83D2CDC39C}"/>
              </a:ext>
            </a:extLst>
          </p:cNvPr>
          <p:cNvSpPr/>
          <p:nvPr/>
        </p:nvSpPr>
        <p:spPr>
          <a:xfrm rot="-1920000">
            <a:off x="8819900" y="4198420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91099E1-9092-9826-C299-6DCD3422E522}"/>
              </a:ext>
            </a:extLst>
          </p:cNvPr>
          <p:cNvSpPr/>
          <p:nvPr/>
        </p:nvSpPr>
        <p:spPr>
          <a:xfrm rot="2160000">
            <a:off x="8810004" y="2328056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7C0776-AE01-4167-2EB7-F371D3B255FE}"/>
              </a:ext>
            </a:extLst>
          </p:cNvPr>
          <p:cNvSpPr/>
          <p:nvPr/>
        </p:nvSpPr>
        <p:spPr>
          <a:xfrm>
            <a:off x="6524000" y="801580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개별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C453EF-A48C-6F95-8036-23434ABA0BFB}"/>
              </a:ext>
            </a:extLst>
          </p:cNvPr>
          <p:cNvSpPr/>
          <p:nvPr/>
        </p:nvSpPr>
        <p:spPr>
          <a:xfrm>
            <a:off x="6524000" y="416625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상세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E379E4-DE8D-44BA-02C3-4AEC05070123}"/>
              </a:ext>
            </a:extLst>
          </p:cNvPr>
          <p:cNvSpPr/>
          <p:nvPr/>
        </p:nvSpPr>
        <p:spPr>
          <a:xfrm>
            <a:off x="9641273" y="1712022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조회 메뉴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4467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1B907993-D531-2563-97E6-DB314359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0" y="951643"/>
            <a:ext cx="3713019" cy="3381233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37D81C7D-2474-A1C9-6649-BD519EE98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10" y="4174241"/>
            <a:ext cx="8532420" cy="244816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82A0783-6D62-0F49-5DCD-8085C0AB47BD}"/>
              </a:ext>
            </a:extLst>
          </p:cNvPr>
          <p:cNvSpPr/>
          <p:nvPr/>
        </p:nvSpPr>
        <p:spPr>
          <a:xfrm rot="2160000">
            <a:off x="1378030" y="4455718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74C2A414-8C8B-2897-1471-0CB07E550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932" y="951349"/>
            <a:ext cx="7661563" cy="217449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5F83FE5-911D-989E-D4CB-FF59FBD67B45}"/>
              </a:ext>
            </a:extLst>
          </p:cNvPr>
          <p:cNvSpPr/>
          <p:nvPr/>
        </p:nvSpPr>
        <p:spPr>
          <a:xfrm rot="16200000">
            <a:off x="8513121" y="3416627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31A72A-F5F7-6FF7-74F7-FD9F1BBCE5D1}"/>
              </a:ext>
            </a:extLst>
          </p:cNvPr>
          <p:cNvSpPr/>
          <p:nvPr/>
        </p:nvSpPr>
        <p:spPr>
          <a:xfrm>
            <a:off x="2377533" y="1068775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연도별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660139-22B0-E1EA-1BB4-275F72DB9BC9}"/>
              </a:ext>
            </a:extLst>
          </p:cNvPr>
          <p:cNvSpPr/>
          <p:nvPr/>
        </p:nvSpPr>
        <p:spPr>
          <a:xfrm>
            <a:off x="7404753" y="78178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상세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8A29E6-6634-4B3C-204F-FA300C3BB5D0}"/>
              </a:ext>
            </a:extLst>
          </p:cNvPr>
          <p:cNvSpPr/>
          <p:nvPr/>
        </p:nvSpPr>
        <p:spPr>
          <a:xfrm>
            <a:off x="5663039" y="3948541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인사고과 개별 조회</a:t>
            </a:r>
            <a:endParaRPr 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922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40AAA05-ACE9-3DDC-AACC-11B9D1F2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1" y="1306301"/>
            <a:ext cx="3625516" cy="2089737"/>
          </a:xfrm>
          <a:prstGeom prst="rect">
            <a:avLst/>
          </a:prstGeom>
        </p:spPr>
      </p:pic>
      <p:pic>
        <p:nvPicPr>
          <p:cNvPr id="2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C516DFA-0A5F-A866-CA85-9C64B2FC5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80" y="4206956"/>
            <a:ext cx="3435015" cy="2043534"/>
          </a:xfrm>
          <a:prstGeom prst="rect">
            <a:avLst/>
          </a:prstGeom>
        </p:spPr>
      </p:pic>
      <p:pic>
        <p:nvPicPr>
          <p:cNvPr id="2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4DD6F4B-7ED5-2C33-1CE3-F385DF4EF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69" y="2505173"/>
            <a:ext cx="3224462" cy="2980628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BA4B972-E8E1-39D4-1296-EA831F43B5EB}"/>
              </a:ext>
            </a:extLst>
          </p:cNvPr>
          <p:cNvSpPr/>
          <p:nvPr/>
        </p:nvSpPr>
        <p:spPr>
          <a:xfrm>
            <a:off x="5916305" y="3436679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686270-02F4-B69E-76DD-0A5CAAB46403}"/>
              </a:ext>
            </a:extLst>
          </p:cNvPr>
          <p:cNvSpPr/>
          <p:nvPr/>
        </p:nvSpPr>
        <p:spPr>
          <a:xfrm>
            <a:off x="1328545" y="3681347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변경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A35F6B-8FD2-DB9E-C7F3-25865BF14749}"/>
              </a:ext>
            </a:extLst>
          </p:cNvPr>
          <p:cNvSpPr/>
          <p:nvPr/>
        </p:nvSpPr>
        <p:spPr>
          <a:xfrm>
            <a:off x="7533403" y="1890153"/>
            <a:ext cx="2008907" cy="534388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변경된 비밀번호로</a:t>
            </a:r>
          </a:p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다시 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332638-884C-FC5D-CEE4-E7FAD1A75565}"/>
              </a:ext>
            </a:extLst>
          </p:cNvPr>
          <p:cNvSpPr/>
          <p:nvPr/>
        </p:nvSpPr>
        <p:spPr>
          <a:xfrm>
            <a:off x="4020286" y="1088567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관리자 메뉴</a:t>
            </a:r>
          </a:p>
        </p:txBody>
      </p:sp>
    </p:spTree>
    <p:extLst>
      <p:ext uri="{BB962C8B-B14F-4D97-AF65-F5344CB8AC3E}">
        <p14:creationId xmlns:p14="http://schemas.microsoft.com/office/powerpoint/2010/main" val="16683667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DAAD806-42BD-A761-8470-46D4674E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37" y="1385249"/>
            <a:ext cx="3174331" cy="1751371"/>
          </a:xfrm>
          <a:prstGeom prst="rect">
            <a:avLst/>
          </a:prstGeom>
        </p:spPr>
      </p:pic>
      <p:pic>
        <p:nvPicPr>
          <p:cNvPr id="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4607FAF-A8B0-FDF1-70E3-7C3428E38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9" y="1460981"/>
            <a:ext cx="3144252" cy="1760325"/>
          </a:xfrm>
          <a:prstGeom prst="rect">
            <a:avLst/>
          </a:prstGeom>
        </p:spPr>
      </p:pic>
      <p:pic>
        <p:nvPicPr>
          <p:cNvPr id="10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EB86DE2-2829-5C82-3D3D-D3E449C93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37" y="3695961"/>
            <a:ext cx="3174331" cy="2930496"/>
          </a:xfrm>
          <a:prstGeom prst="rect">
            <a:avLst/>
          </a:prstGeom>
        </p:spPr>
      </p:pic>
      <p:pic>
        <p:nvPicPr>
          <p:cNvPr id="14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0DA7DF3-FFE0-5304-0A27-EB028E01F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33" y="3648674"/>
            <a:ext cx="3094121" cy="2989650"/>
          </a:xfrm>
          <a:prstGeom prst="rect">
            <a:avLst/>
          </a:prstGeom>
        </p:spPr>
      </p:pic>
      <p:pic>
        <p:nvPicPr>
          <p:cNvPr id="16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FA1D104-0EA5-3330-A66D-E9874F30B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871" y="1458759"/>
            <a:ext cx="2853489" cy="1725055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C6F2DF4-84BC-85EE-10A6-2AEB58992E83}"/>
              </a:ext>
            </a:extLst>
          </p:cNvPr>
          <p:cNvSpPr/>
          <p:nvPr/>
        </p:nvSpPr>
        <p:spPr>
          <a:xfrm rot="10800000">
            <a:off x="3860911" y="2193416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7EB9184-5065-494A-84F5-8C31920321BA}"/>
              </a:ext>
            </a:extLst>
          </p:cNvPr>
          <p:cNvSpPr/>
          <p:nvPr/>
        </p:nvSpPr>
        <p:spPr>
          <a:xfrm>
            <a:off x="7470385" y="2153311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29A90E-DBF3-3A63-36FC-281EF30E39A0}"/>
              </a:ext>
            </a:extLst>
          </p:cNvPr>
          <p:cNvSpPr/>
          <p:nvPr/>
        </p:nvSpPr>
        <p:spPr>
          <a:xfrm>
            <a:off x="8057896" y="870853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초기화 취소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C83152-88B7-BC3C-CFE5-A59BC0C59D1C}"/>
              </a:ext>
            </a:extLst>
          </p:cNvPr>
          <p:cNvSpPr/>
          <p:nvPr/>
        </p:nvSpPr>
        <p:spPr>
          <a:xfrm>
            <a:off x="586338" y="94012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초기화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67C14-97A8-DC25-99B8-0B8DFF57D770}"/>
              </a:ext>
            </a:extLst>
          </p:cNvPr>
          <p:cNvSpPr/>
          <p:nvPr/>
        </p:nvSpPr>
        <p:spPr>
          <a:xfrm>
            <a:off x="4426025" y="940125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관리자 메뉴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C4CDAE-D42E-817C-719E-30A940DB6125}"/>
              </a:ext>
            </a:extLst>
          </p:cNvPr>
          <p:cNvSpPr/>
          <p:nvPr/>
        </p:nvSpPr>
        <p:spPr>
          <a:xfrm>
            <a:off x="3109843" y="436417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초기화 후 로그인 성공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5B27E1-21D1-192B-97AA-F3BF63CC5C74}"/>
              </a:ext>
            </a:extLst>
          </p:cNvPr>
          <p:cNvSpPr/>
          <p:nvPr/>
        </p:nvSpPr>
        <p:spPr>
          <a:xfrm>
            <a:off x="6207324" y="4364176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취소 후 로그인 성공</a:t>
            </a:r>
          </a:p>
        </p:txBody>
      </p:sp>
    </p:spTree>
    <p:extLst>
      <p:ext uri="{BB962C8B-B14F-4D97-AF65-F5344CB8AC3E}">
        <p14:creationId xmlns:p14="http://schemas.microsoft.com/office/powerpoint/2010/main" val="349046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FC24D0-B954-0A4A-9E55-4F992178191F}"/>
              </a:ext>
            </a:extLst>
          </p:cNvPr>
          <p:cNvSpPr/>
          <p:nvPr/>
        </p:nvSpPr>
        <p:spPr>
          <a:xfrm>
            <a:off x="0" y="0"/>
            <a:ext cx="4731487" cy="6858000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422E3-19C6-1E41-9D89-A35F0B99D3D6}"/>
              </a:ext>
            </a:extLst>
          </p:cNvPr>
          <p:cNvSpPr txBox="1"/>
          <p:nvPr/>
        </p:nvSpPr>
        <p:spPr>
          <a:xfrm>
            <a:off x="5228762" y="858334"/>
            <a:ext cx="5661901" cy="2252540"/>
          </a:xfrm>
          <a:prstGeom prst="rect">
            <a:avLst/>
          </a:prstGeom>
          <a:solidFill>
            <a:srgbClr val="D4D1FF"/>
          </a:solidFill>
          <a:ln>
            <a:solidFill>
              <a:srgbClr val="969BF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>
              <a:lnSpc>
                <a:spcPct val="150000"/>
              </a:lnSpc>
              <a:buFont typeface="Arial"/>
              <a:buChar char="•"/>
            </a:pP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급여정보</a:t>
            </a:r>
            <a:r>
              <a:rPr 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테이블</a:t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atin typeface="Malgun Gothic"/>
                <a:ea typeface="Malgun Gothic"/>
              </a:rPr>
              <a:t>   직원번호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기본급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호봉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은행명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예금주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계좌번호가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포함</a:t>
            </a:r>
            <a:endParaRPr 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50000"/>
              </a:lnSpc>
              <a:buFont typeface="Arial"/>
              <a:buChar char="•"/>
            </a:pPr>
            <a:endParaRPr 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50000"/>
              </a:lnSpc>
              <a:buFont typeface="Arial"/>
              <a:buChar char="•"/>
            </a:pPr>
            <a:r>
              <a:rPr 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en-US" sz="1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</a:t>
            </a:r>
            <a:r>
              <a:rPr 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지급내역</a:t>
            </a:r>
            <a:r>
              <a:rPr 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테이블</a:t>
            </a:r>
            <a:b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400" dirty="0">
                <a:latin typeface="Malgun Gothic"/>
                <a:ea typeface="Malgun Gothic"/>
              </a:rPr>
              <a:t>   직원번호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지급일시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기본급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상여금</a:t>
            </a:r>
            <a:r>
              <a:rPr 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총급여</a:t>
            </a:r>
            <a:endParaRPr 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50000"/>
              </a:lnSpc>
            </a:pPr>
            <a:endParaRPr lang="en-US" sz="11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>
              <a:lnSpc>
                <a:spcPct val="150000"/>
              </a:lnSpc>
            </a:pPr>
            <a:r>
              <a:rPr 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*</a:t>
            </a:r>
            <a:r>
              <a:rPr lang="ko-KR" altLang="en-US" sz="11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총급여</a:t>
            </a: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</a:t>
            </a:r>
            <a:r>
              <a:rPr 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sz="11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기본급+상여금</a:t>
            </a:r>
            <a:endParaRPr lang="en-US" sz="11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49DC-8D3E-931E-9DFB-2CF7DE30AB46}"/>
              </a:ext>
            </a:extLst>
          </p:cNvPr>
          <p:cNvSpPr txBox="1"/>
          <p:nvPr/>
        </p:nvSpPr>
        <p:spPr>
          <a:xfrm>
            <a:off x="9201752" y="195382"/>
            <a:ext cx="2740545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 </a:t>
            </a:r>
            <a:r>
              <a:rPr kumimoji="1"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착수 및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0631B-AC34-3FF8-B2DD-813C8FADDC8F}"/>
              </a:ext>
            </a:extLst>
          </p:cNvPr>
          <p:cNvSpPr txBox="1"/>
          <p:nvPr/>
        </p:nvSpPr>
        <p:spPr>
          <a:xfrm>
            <a:off x="309255" y="787963"/>
            <a:ext cx="566507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요구사항 정의</a:t>
            </a:r>
            <a:endParaRPr kumimoji="1" lang="en-US" altLang="ko-KR" sz="36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	      </a:t>
            </a:r>
            <a:endParaRPr kumimoji="1"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ko-KR" altLang="en-US" sz="36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              급여</a:t>
            </a:r>
            <a:endParaRPr lang="en-US" altLang="ko-KR" sz="36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E0F54-4083-5FBA-4AB7-4956BAFC554B}"/>
              </a:ext>
            </a:extLst>
          </p:cNvPr>
          <p:cNvSpPr txBox="1"/>
          <p:nvPr/>
        </p:nvSpPr>
        <p:spPr>
          <a:xfrm>
            <a:off x="5174074" y="3546593"/>
            <a:ext cx="6481703" cy="19897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상여금은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en-US" altLang="ko-KR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A=30%, B=15%, C=5%, D=0</a:t>
            </a:r>
            <a:r>
              <a:rPr lang="en-US" altLang="ko-KR" sz="1400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br>
              <a:rPr lang="en-US" altLang="ko-KR" sz="1400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</a:br>
            <a:r>
              <a:rPr lang="ko-KR" altLang="en-US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매년</a:t>
            </a:r>
            <a:r>
              <a:rPr lang="en-US" altLang="ko-KR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1</a:t>
            </a:r>
            <a:r>
              <a:rPr lang="ko-KR" altLang="en-US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인사평가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등급에</a:t>
            </a:r>
            <a:r>
              <a:rPr lang="en-US" altLang="ko-KR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따라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지급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altLang="ko-KR" sz="1400" dirty="0">
              <a:latin typeface="Malgun Gothic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은행명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예금주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계좌번호를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sz="1400" dirty="0">
                <a:latin typeface="Malgun Gothic"/>
                <a:ea typeface="Malgun Gothic"/>
              </a:rPr>
              <a:t>등록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계좌번호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상여금을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수정할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있음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altLang="ko-KR" sz="1400" dirty="0">
              <a:latin typeface="Malgun Gothic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조회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</a:t>
            </a:r>
            <a:r>
              <a:rPr lang="en-US" altLang="ko-KR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조회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직원명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기준으로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오름차순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나열</a:t>
            </a:r>
            <a:endParaRPr 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9328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03 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화면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b="1" dirty="0">
                <a:solidFill>
                  <a:srgbClr val="7A82FF"/>
                </a:solidFill>
                <a:latin typeface="Malgun Gothic"/>
                <a:ea typeface="Malgun Gothic"/>
              </a:rPr>
              <a:t>설계</a:t>
            </a:r>
            <a:endParaRPr lang="ko-KR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11. User Interface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4F68CD8-E6DC-76EC-8FA6-E0353C1A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20" y="3851396"/>
            <a:ext cx="2903621" cy="1792132"/>
          </a:xfrm>
          <a:prstGeom prst="rect">
            <a:avLst/>
          </a:prstGeom>
        </p:spPr>
      </p:pic>
      <p:pic>
        <p:nvPicPr>
          <p:cNvPr id="6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F974CFB-BD5B-0A9B-70C4-1BC29B3A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212" y="3847969"/>
            <a:ext cx="2933700" cy="1802203"/>
          </a:xfrm>
          <a:prstGeom prst="rect">
            <a:avLst/>
          </a:prstGeom>
        </p:spPr>
      </p:pic>
      <p:pic>
        <p:nvPicPr>
          <p:cNvPr id="10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D73EF8E-D2C8-76E5-C8A3-6181CF631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212617"/>
            <a:ext cx="3274594" cy="190613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FBCB6A0-0C70-DFAC-A316-6ACB3F21E161}"/>
              </a:ext>
            </a:extLst>
          </p:cNvPr>
          <p:cNvSpPr/>
          <p:nvPr/>
        </p:nvSpPr>
        <p:spPr>
          <a:xfrm rot="7260000">
            <a:off x="3289411" y="3045653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B78D6A0-A9C1-B752-AB80-C99C1DF6291F}"/>
              </a:ext>
            </a:extLst>
          </p:cNvPr>
          <p:cNvSpPr/>
          <p:nvPr/>
        </p:nvSpPr>
        <p:spPr>
          <a:xfrm rot="2520000">
            <a:off x="8142147" y="2945390"/>
            <a:ext cx="425531" cy="465116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B27E1-21D1-192B-97AA-F3BF63CC5C74}"/>
              </a:ext>
            </a:extLst>
          </p:cNvPr>
          <p:cNvSpPr/>
          <p:nvPr/>
        </p:nvSpPr>
        <p:spPr>
          <a:xfrm>
            <a:off x="4178622" y="3631865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종료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5B27E1-21D1-192B-97AA-F3BF63CC5C74}"/>
              </a:ext>
            </a:extLst>
          </p:cNvPr>
          <p:cNvSpPr/>
          <p:nvPr/>
        </p:nvSpPr>
        <p:spPr>
          <a:xfrm>
            <a:off x="9566432" y="357681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종료 취소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5B27E1-21D1-192B-97AA-F3BF63CC5C74}"/>
              </a:ext>
            </a:extLst>
          </p:cNvPr>
          <p:cNvSpPr/>
          <p:nvPr/>
        </p:nvSpPr>
        <p:spPr>
          <a:xfrm>
            <a:off x="7086840" y="988368"/>
            <a:ext cx="2008907" cy="445324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경리팀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관리자 메뉴</a:t>
            </a:r>
          </a:p>
        </p:txBody>
      </p:sp>
    </p:spTree>
    <p:extLst>
      <p:ext uri="{BB962C8B-B14F-4D97-AF65-F5344CB8AC3E}">
        <p14:creationId xmlns:p14="http://schemas.microsoft.com/office/powerpoint/2010/main" val="1493550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04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12.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33EC-3828-9849-805A-FCC86CD9106D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04 </a:t>
            </a:r>
            <a:r>
              <a:rPr lang="en-US" altLang="ko-KR" b="1" dirty="0" err="1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클래스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 </a:t>
            </a:r>
            <a:r>
              <a:rPr lang="en-US" altLang="ko-KR" b="1" dirty="0" err="1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설계</a:t>
            </a:r>
            <a:endParaRPr lang="ko-KR" b="1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482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04 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클래스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클래스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다이어그램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16056C0D-B6EB-FC37-823B-601F372A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844" y="1033835"/>
            <a:ext cx="4756385" cy="54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23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04 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클래스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클래스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다이어그램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98FF6536-1043-48D9-C7B1-2527D718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3" y="941462"/>
            <a:ext cx="11736680" cy="5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136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04 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클래스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클래스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다이어그램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0DB775F7-CE0A-70D1-6015-5E07E16B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1" y="866278"/>
            <a:ext cx="11887198" cy="592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609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04 </a:t>
            </a:r>
            <a:r>
              <a:rPr lang="ko-KR" alt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클래스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클래스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다이어그램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857FE7E0-8442-15FD-B8C5-E82B5754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2" y="864479"/>
            <a:ext cx="11774309" cy="594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095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98EA8-41E3-154C-9FB4-D82CE147DB4C}"/>
              </a:ext>
            </a:extLst>
          </p:cNvPr>
          <p:cNvSpPr txBox="1"/>
          <p:nvPr/>
        </p:nvSpPr>
        <p:spPr>
          <a:xfrm>
            <a:off x="1036691" y="2321004"/>
            <a:ext cx="2862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800" b="1" dirty="0">
                <a:solidFill>
                  <a:srgbClr val="6069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05</a:t>
            </a:r>
            <a:endParaRPr kumimoji="1" lang="ko-KR" altLang="en-US" sz="13800" b="1" dirty="0">
              <a:solidFill>
                <a:srgbClr val="6069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A9DCC-C6BE-D54A-AD58-1CB0F0E388DF}"/>
              </a:ext>
            </a:extLst>
          </p:cNvPr>
          <p:cNvSpPr txBox="1"/>
          <p:nvPr/>
        </p:nvSpPr>
        <p:spPr>
          <a:xfrm>
            <a:off x="3618470" y="2721113"/>
            <a:ext cx="495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kumimoji="1" lang="ko-KR" altLang="en-US" sz="4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27FD3-5E60-4B43-BCA6-44866AB4D919}"/>
              </a:ext>
            </a:extLst>
          </p:cNvPr>
          <p:cNvSpPr txBox="1"/>
          <p:nvPr/>
        </p:nvSpPr>
        <p:spPr>
          <a:xfrm>
            <a:off x="3618470" y="3524671"/>
            <a:ext cx="474588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13.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/뷰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목록</a:t>
            </a:r>
          </a:p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14.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</a:t>
            </a:r>
            <a:r>
              <a:rPr kumimoji="1"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정의서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endParaRPr kumimoji="1" lang="en-US" altLang="ko-KR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kumimoji="1"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15. ERD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kumimoji="1" lang="en-US" altLang="ko-KR" sz="18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kumimoji="1" lang="ko-KR" altLang="en-US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933EC-3828-9849-805A-FCC86CD9106D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DB </a:t>
            </a:r>
            <a:r>
              <a:rPr lang="en-US" altLang="ko-KR" b="1" dirty="0" err="1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설계</a:t>
            </a:r>
            <a:endParaRPr lang="ko-KR" b="1" dirty="0">
              <a:solidFill>
                <a:srgbClr val="7A82FF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33077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DB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13.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테이블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/뷰 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목록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9979E39-84B7-E006-FD2F-D01AEF5A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78" y="981385"/>
            <a:ext cx="9225147" cy="3618632"/>
          </a:xfrm>
          <a:prstGeom prst="rect">
            <a:avLst/>
          </a:prstGeo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28B980B-228A-7B14-6C8E-28F6A2A0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78" y="4745911"/>
            <a:ext cx="9225148" cy="15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DB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테이블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정의서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1D49E50-AF48-E948-3309-483D78EE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07326"/>
            <a:ext cx="11669485" cy="45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300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A4E5-4799-C84B-BE32-BEEE95255440}"/>
              </a:ext>
            </a:extLst>
          </p:cNvPr>
          <p:cNvSpPr txBox="1"/>
          <p:nvPr/>
        </p:nvSpPr>
        <p:spPr>
          <a:xfrm>
            <a:off x="9201752" y="195382"/>
            <a:ext cx="27405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05 </a:t>
            </a:r>
            <a:r>
              <a:rPr lang="en-US" altLang="ko-KR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DB</a:t>
            </a:r>
            <a:r>
              <a:rPr lang="en-US" b="1" dirty="0">
                <a:solidFill>
                  <a:srgbClr val="7A82FF"/>
                </a:solidFill>
                <a:latin typeface="Malgun Gothic"/>
                <a:ea typeface="나눔스퀘어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7A82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lang="en-US" altLang="ko-KR" dirty="0">
              <a:solidFill>
                <a:srgbClr val="7A82FF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02BD8-5F80-594E-BCAE-8D2B83985C3A}"/>
              </a:ext>
            </a:extLst>
          </p:cNvPr>
          <p:cNvSpPr txBox="1"/>
          <p:nvPr/>
        </p:nvSpPr>
        <p:spPr>
          <a:xfrm>
            <a:off x="198924" y="324164"/>
            <a:ext cx="51538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12.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테이블</a:t>
            </a:r>
            <a:r>
              <a:rPr kumimoji="1" lang="en-US" altLang="ko-KR" sz="2400" b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ko-KR" sz="2400" b="1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정의서</a:t>
            </a:r>
            <a:endParaRPr lang="en-US" altLang="ko-KR" sz="2400" b="1" err="1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9E4269-DC8C-874A-B264-F3DC4387F98A}"/>
              </a:ext>
            </a:extLst>
          </p:cNvPr>
          <p:cNvSpPr/>
          <p:nvPr/>
        </p:nvSpPr>
        <p:spPr>
          <a:xfrm flipV="1">
            <a:off x="0" y="802977"/>
            <a:ext cx="6317673" cy="59877"/>
          </a:xfrm>
          <a:prstGeom prst="rect">
            <a:avLst/>
          </a:prstGeom>
          <a:solidFill>
            <a:srgbClr val="96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279ADAD-5491-C264-6CF4-4B9A130E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8" y="1191329"/>
            <a:ext cx="11827823" cy="48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62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8124</Words>
  <Application>Microsoft Office PowerPoint</Application>
  <PresentationFormat>와이드스크린</PresentationFormat>
  <Paragraphs>1149</Paragraphs>
  <Slides>104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1" baseType="lpstr">
      <vt:lpstr>나눔스퀘어OTF</vt:lpstr>
      <vt:lpstr>Arial,Sans-Serif</vt:lpstr>
      <vt:lpstr>나눔스퀘어</vt:lpstr>
      <vt:lpstr>Arial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슥삭</dc:creator>
  <cp:keywords/>
  <dc:description/>
  <cp:lastModifiedBy>정하영</cp:lastModifiedBy>
  <cp:revision>1</cp:revision>
  <dcterms:created xsi:type="dcterms:W3CDTF">2021-03-29T09:25:22Z</dcterms:created>
  <dcterms:modified xsi:type="dcterms:W3CDTF">2023-06-21T15:22:54Z</dcterms:modified>
  <cp:category/>
  <cp:contentStatus/>
</cp:coreProperties>
</file>